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12"/>
  </p:notesMasterIdLst>
  <p:sldIdLst>
    <p:sldId id="257" r:id="rId2"/>
    <p:sldId id="258" r:id="rId3"/>
    <p:sldId id="279" r:id="rId4"/>
    <p:sldId id="281" r:id="rId5"/>
    <p:sldId id="271" r:id="rId6"/>
    <p:sldId id="280" r:id="rId7"/>
    <p:sldId id="272" r:id="rId8"/>
    <p:sldId id="274" r:id="rId9"/>
    <p:sldId id="277" r:id="rId10"/>
    <p:sldId id="269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9E4536-3A81-4AE5-A53E-8C72227C04A4}" v="978" dt="2023-12-10T10:31:09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7" y="5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eyeon Park" userId="f080c266540a1e09" providerId="LiveId" clId="{D79E4536-3A81-4AE5-A53E-8C72227C04A4}"/>
    <pc:docChg chg="undo custSel addSld delSld modSld">
      <pc:chgData name="Chaeyeon Park" userId="f080c266540a1e09" providerId="LiveId" clId="{D79E4536-3A81-4AE5-A53E-8C72227C04A4}" dt="2023-12-10T10:31:17.318" v="2870" actId="1076"/>
      <pc:docMkLst>
        <pc:docMk/>
      </pc:docMkLst>
      <pc:sldChg chg="addSp delSp modSp mod addAnim delAnim modAnim">
        <pc:chgData name="Chaeyeon Park" userId="f080c266540a1e09" providerId="LiveId" clId="{D79E4536-3A81-4AE5-A53E-8C72227C04A4}" dt="2023-12-10T06:00:22.278" v="1360" actId="1076"/>
        <pc:sldMkLst>
          <pc:docMk/>
          <pc:sldMk cId="1489070648" sldId="258"/>
        </pc:sldMkLst>
        <pc:spChg chg="mod">
          <ac:chgData name="Chaeyeon Park" userId="f080c266540a1e09" providerId="LiveId" clId="{D79E4536-3A81-4AE5-A53E-8C72227C04A4}" dt="2023-12-02T09:02:37.181" v="224" actId="1076"/>
          <ac:spMkLst>
            <pc:docMk/>
            <pc:sldMk cId="1489070648" sldId="258"/>
            <ac:spMk id="3" creationId="{1573A048-8A52-E5C3-DAF5-76168D1A2BB8}"/>
          </ac:spMkLst>
        </pc:spChg>
        <pc:spChg chg="add mod">
          <ac:chgData name="Chaeyeon Park" userId="f080c266540a1e09" providerId="LiveId" clId="{D79E4536-3A81-4AE5-A53E-8C72227C04A4}" dt="2023-12-02T12:29:21.768" v="790" actId="164"/>
          <ac:spMkLst>
            <pc:docMk/>
            <pc:sldMk cId="1489070648" sldId="258"/>
            <ac:spMk id="5" creationId="{8DEFA41A-A705-2F40-24CB-16B832C8D95B}"/>
          </ac:spMkLst>
        </pc:spChg>
        <pc:spChg chg="del">
          <ac:chgData name="Chaeyeon Park" userId="f080c266540a1e09" providerId="LiveId" clId="{D79E4536-3A81-4AE5-A53E-8C72227C04A4}" dt="2023-12-02T09:02:12.833" v="189" actId="478"/>
          <ac:spMkLst>
            <pc:docMk/>
            <pc:sldMk cId="1489070648" sldId="258"/>
            <ac:spMk id="6" creationId="{962EA534-73C9-B6CF-817B-78F0EA030BDB}"/>
          </ac:spMkLst>
        </pc:spChg>
        <pc:spChg chg="add mod">
          <ac:chgData name="Chaeyeon Park" userId="f080c266540a1e09" providerId="LiveId" clId="{D79E4536-3A81-4AE5-A53E-8C72227C04A4}" dt="2023-12-02T12:29:33.869" v="791" actId="164"/>
          <ac:spMkLst>
            <pc:docMk/>
            <pc:sldMk cId="1489070648" sldId="258"/>
            <ac:spMk id="11" creationId="{B21F75D1-F87F-053B-C2A9-7004033F93A0}"/>
          </ac:spMkLst>
        </pc:spChg>
        <pc:spChg chg="add mod">
          <ac:chgData name="Chaeyeon Park" userId="f080c266540a1e09" providerId="LiveId" clId="{D79E4536-3A81-4AE5-A53E-8C72227C04A4}" dt="2023-12-02T12:29:33.869" v="791" actId="164"/>
          <ac:spMkLst>
            <pc:docMk/>
            <pc:sldMk cId="1489070648" sldId="258"/>
            <ac:spMk id="12" creationId="{8F988636-D9B7-42F0-5041-2F5349EF5812}"/>
          </ac:spMkLst>
        </pc:spChg>
        <pc:spChg chg="add del mod">
          <ac:chgData name="Chaeyeon Park" userId="f080c266540a1e09" providerId="LiveId" clId="{D79E4536-3A81-4AE5-A53E-8C72227C04A4}" dt="2023-12-02T12:25:55.039" v="619"/>
          <ac:spMkLst>
            <pc:docMk/>
            <pc:sldMk cId="1489070648" sldId="258"/>
            <ac:spMk id="13" creationId="{1035B40A-32A1-BDA3-6A1B-1A50BF97F79C}"/>
          </ac:spMkLst>
        </pc:spChg>
        <pc:spChg chg="add del mod">
          <ac:chgData name="Chaeyeon Park" userId="f080c266540a1e09" providerId="LiveId" clId="{D79E4536-3A81-4AE5-A53E-8C72227C04A4}" dt="2023-12-02T12:25:55.039" v="619"/>
          <ac:spMkLst>
            <pc:docMk/>
            <pc:sldMk cId="1489070648" sldId="258"/>
            <ac:spMk id="14" creationId="{2154DBEB-66E1-90DB-4A17-B716115C31BE}"/>
          </ac:spMkLst>
        </pc:spChg>
        <pc:spChg chg="add del mod">
          <ac:chgData name="Chaeyeon Park" userId="f080c266540a1e09" providerId="LiveId" clId="{D79E4536-3A81-4AE5-A53E-8C72227C04A4}" dt="2023-12-02T12:25:55.039" v="619"/>
          <ac:spMkLst>
            <pc:docMk/>
            <pc:sldMk cId="1489070648" sldId="258"/>
            <ac:spMk id="16" creationId="{94A34B10-33F9-27B2-0EC0-80A518590EBF}"/>
          </ac:spMkLst>
        </pc:spChg>
        <pc:spChg chg="add mod">
          <ac:chgData name="Chaeyeon Park" userId="f080c266540a1e09" providerId="LiveId" clId="{D79E4536-3A81-4AE5-A53E-8C72227C04A4}" dt="2023-12-02T12:29:33.869" v="791" actId="164"/>
          <ac:spMkLst>
            <pc:docMk/>
            <pc:sldMk cId="1489070648" sldId="258"/>
            <ac:spMk id="17" creationId="{69EB9807-D67C-3DEC-CCD9-26D8BADCECFB}"/>
          </ac:spMkLst>
        </pc:spChg>
        <pc:spChg chg="mod">
          <ac:chgData name="Chaeyeon Park" userId="f080c266540a1e09" providerId="LiveId" clId="{D79E4536-3A81-4AE5-A53E-8C72227C04A4}" dt="2023-12-02T12:29:21.768" v="790" actId="164"/>
          <ac:spMkLst>
            <pc:docMk/>
            <pc:sldMk cId="1489070648" sldId="258"/>
            <ac:spMk id="18" creationId="{141CF72D-BF54-B418-A3E1-267AFD664A1F}"/>
          </ac:spMkLst>
        </pc:spChg>
        <pc:spChg chg="mod">
          <ac:chgData name="Chaeyeon Park" userId="f080c266540a1e09" providerId="LiveId" clId="{D79E4536-3A81-4AE5-A53E-8C72227C04A4}" dt="2023-12-02T12:29:21.768" v="790" actId="164"/>
          <ac:spMkLst>
            <pc:docMk/>
            <pc:sldMk cId="1489070648" sldId="258"/>
            <ac:spMk id="19" creationId="{CB0CCD19-6EF4-5D4B-8CF7-769D24D285BA}"/>
          </ac:spMkLst>
        </pc:spChg>
        <pc:spChg chg="add del mod">
          <ac:chgData name="Chaeyeon Park" userId="f080c266540a1e09" providerId="LiveId" clId="{D79E4536-3A81-4AE5-A53E-8C72227C04A4}" dt="2023-12-02T12:26:28.089" v="779" actId="478"/>
          <ac:spMkLst>
            <pc:docMk/>
            <pc:sldMk cId="1489070648" sldId="258"/>
            <ac:spMk id="20" creationId="{6E7DB44F-76C9-F558-FAEB-BD67E9421361}"/>
          </ac:spMkLst>
        </pc:spChg>
        <pc:spChg chg="add del mod">
          <ac:chgData name="Chaeyeon Park" userId="f080c266540a1e09" providerId="LiveId" clId="{D79E4536-3A81-4AE5-A53E-8C72227C04A4}" dt="2023-12-02T12:26:30.189" v="781" actId="478"/>
          <ac:spMkLst>
            <pc:docMk/>
            <pc:sldMk cId="1489070648" sldId="258"/>
            <ac:spMk id="21" creationId="{7715FAC6-6810-289C-3C41-8F03AA2E57CC}"/>
          </ac:spMkLst>
        </pc:spChg>
        <pc:spChg chg="del mod">
          <ac:chgData name="Chaeyeon Park" userId="f080c266540a1e09" providerId="LiveId" clId="{D79E4536-3A81-4AE5-A53E-8C72227C04A4}" dt="2023-12-02T12:18:59.314" v="556" actId="478"/>
          <ac:spMkLst>
            <pc:docMk/>
            <pc:sldMk cId="1489070648" sldId="258"/>
            <ac:spMk id="23" creationId="{EC356006-5A6B-E87D-9E09-F333C0D06BFE}"/>
          </ac:spMkLst>
        </pc:spChg>
        <pc:spChg chg="add del">
          <ac:chgData name="Chaeyeon Park" userId="f080c266540a1e09" providerId="LiveId" clId="{D79E4536-3A81-4AE5-A53E-8C72227C04A4}" dt="2023-12-02T12:18:25.748" v="481" actId="478"/>
          <ac:spMkLst>
            <pc:docMk/>
            <pc:sldMk cId="1489070648" sldId="258"/>
            <ac:spMk id="24" creationId="{15977186-9AC3-C17B-235F-B4CFE0DEED28}"/>
          </ac:spMkLst>
        </pc:spChg>
        <pc:grpChg chg="add mod">
          <ac:chgData name="Chaeyeon Park" userId="f080c266540a1e09" providerId="LiveId" clId="{D79E4536-3A81-4AE5-A53E-8C72227C04A4}" dt="2023-12-02T12:30:10.406" v="794" actId="1076"/>
          <ac:grpSpMkLst>
            <pc:docMk/>
            <pc:sldMk cId="1489070648" sldId="258"/>
            <ac:grpSpMk id="22" creationId="{1DE44872-9A50-5430-1F7E-0062D67DA4D8}"/>
          </ac:grpSpMkLst>
        </pc:grpChg>
        <pc:grpChg chg="add mod">
          <ac:chgData name="Chaeyeon Park" userId="f080c266540a1e09" providerId="LiveId" clId="{D79E4536-3A81-4AE5-A53E-8C72227C04A4}" dt="2023-12-02T12:30:12.234" v="795" actId="1076"/>
          <ac:grpSpMkLst>
            <pc:docMk/>
            <pc:sldMk cId="1489070648" sldId="258"/>
            <ac:grpSpMk id="25" creationId="{D6277AB2-F080-4EE1-B9E3-13049FC98A7B}"/>
          </ac:grpSpMkLst>
        </pc:grpChg>
        <pc:picChg chg="mod">
          <ac:chgData name="Chaeyeon Park" userId="f080c266540a1e09" providerId="LiveId" clId="{D79E4536-3A81-4AE5-A53E-8C72227C04A4}" dt="2023-12-10T06:00:22.278" v="1360" actId="1076"/>
          <ac:picMkLst>
            <pc:docMk/>
            <pc:sldMk cId="1489070648" sldId="258"/>
            <ac:picMk id="1030" creationId="{5A170942-DF9B-23AB-5028-DCB668F761E1}"/>
          </ac:picMkLst>
        </pc:picChg>
        <pc:cxnChg chg="mod">
          <ac:chgData name="Chaeyeon Park" userId="f080c266540a1e09" providerId="LiveId" clId="{D79E4536-3A81-4AE5-A53E-8C72227C04A4}" dt="2023-12-02T09:02:28.254" v="222" actId="14100"/>
          <ac:cxnSpMkLst>
            <pc:docMk/>
            <pc:sldMk cId="1489070648" sldId="258"/>
            <ac:cxnSpMk id="2" creationId="{5958A94C-993F-23EC-F9E3-B6C7D9925652}"/>
          </ac:cxnSpMkLst>
        </pc:cxnChg>
      </pc:sldChg>
      <pc:sldChg chg="modSp del mod">
        <pc:chgData name="Chaeyeon Park" userId="f080c266540a1e09" providerId="LiveId" clId="{D79E4536-3A81-4AE5-A53E-8C72227C04A4}" dt="2023-12-02T09:02:07.586" v="188" actId="47"/>
        <pc:sldMkLst>
          <pc:docMk/>
          <pc:sldMk cId="2240987367" sldId="262"/>
        </pc:sldMkLst>
        <pc:spChg chg="mod">
          <ac:chgData name="Chaeyeon Park" userId="f080c266540a1e09" providerId="LiveId" clId="{D79E4536-3A81-4AE5-A53E-8C72227C04A4}" dt="2023-12-02T08:56:47.161" v="14" actId="20577"/>
          <ac:spMkLst>
            <pc:docMk/>
            <pc:sldMk cId="2240987367" sldId="262"/>
            <ac:spMk id="35" creationId="{2EC65EE0-C5FB-9D37-D55B-7ADF8245DEA9}"/>
          </ac:spMkLst>
        </pc:spChg>
        <pc:spChg chg="mod">
          <ac:chgData name="Chaeyeon Park" userId="f080c266540a1e09" providerId="LiveId" clId="{D79E4536-3A81-4AE5-A53E-8C72227C04A4}" dt="2023-12-02T08:56:54.455" v="26" actId="20577"/>
          <ac:spMkLst>
            <pc:docMk/>
            <pc:sldMk cId="2240987367" sldId="262"/>
            <ac:spMk id="37" creationId="{3390628D-C90F-8AC3-2420-3ED791D77976}"/>
          </ac:spMkLst>
        </pc:spChg>
        <pc:spChg chg="mod">
          <ac:chgData name="Chaeyeon Park" userId="f080c266540a1e09" providerId="LiveId" clId="{D79E4536-3A81-4AE5-A53E-8C72227C04A4}" dt="2023-12-02T08:56:59.790" v="34" actId="20577"/>
          <ac:spMkLst>
            <pc:docMk/>
            <pc:sldMk cId="2240987367" sldId="262"/>
            <ac:spMk id="39" creationId="{BDEDEB66-7F9E-65D7-1562-353C15F2B44C}"/>
          </ac:spMkLst>
        </pc:spChg>
      </pc:sldChg>
      <pc:sldChg chg="addSp delSp modSp mod addAnim delAnim modAnim">
        <pc:chgData name="Chaeyeon Park" userId="f080c266540a1e09" providerId="LiveId" clId="{D79E4536-3A81-4AE5-A53E-8C72227C04A4}" dt="2023-12-10T07:05:32.856" v="2112"/>
        <pc:sldMkLst>
          <pc:docMk/>
          <pc:sldMk cId="4203198122" sldId="271"/>
        </pc:sldMkLst>
        <pc:spChg chg="mod">
          <ac:chgData name="Chaeyeon Park" userId="f080c266540a1e09" providerId="LiveId" clId="{D79E4536-3A81-4AE5-A53E-8C72227C04A4}" dt="2023-12-02T09:05:34.323" v="253" actId="1076"/>
          <ac:spMkLst>
            <pc:docMk/>
            <pc:sldMk cId="4203198122" sldId="271"/>
            <ac:spMk id="3" creationId="{1573A048-8A52-E5C3-DAF5-76168D1A2BB8}"/>
          </ac:spMkLst>
        </pc:spChg>
        <pc:spChg chg="add del mod">
          <ac:chgData name="Chaeyeon Park" userId="f080c266540a1e09" providerId="LiveId" clId="{D79E4536-3A81-4AE5-A53E-8C72227C04A4}" dt="2023-12-10T05:55:12.356" v="1298" actId="478"/>
          <ac:spMkLst>
            <pc:docMk/>
            <pc:sldMk cId="4203198122" sldId="271"/>
            <ac:spMk id="4" creationId="{2EF67156-949B-DBDB-971E-C459F4F2D332}"/>
          </ac:spMkLst>
        </pc:spChg>
        <pc:spChg chg="add del mod">
          <ac:chgData name="Chaeyeon Park" userId="f080c266540a1e09" providerId="LiveId" clId="{D79E4536-3A81-4AE5-A53E-8C72227C04A4}" dt="2023-12-10T05:55:17.425" v="1300"/>
          <ac:spMkLst>
            <pc:docMk/>
            <pc:sldMk cId="4203198122" sldId="271"/>
            <ac:spMk id="5" creationId="{E3CE6AE3-3F4C-F8E1-EEE5-29B9D2178AAE}"/>
          </ac:spMkLst>
        </pc:spChg>
        <pc:spChg chg="add del mod">
          <ac:chgData name="Chaeyeon Park" userId="f080c266540a1e09" providerId="LiveId" clId="{D79E4536-3A81-4AE5-A53E-8C72227C04A4}" dt="2023-12-02T09:02:06.602" v="187" actId="478"/>
          <ac:spMkLst>
            <pc:docMk/>
            <pc:sldMk cId="4203198122" sldId="271"/>
            <ac:spMk id="6" creationId="{9E77579A-3B99-9416-42D7-F7FA81BE94CB}"/>
          </ac:spMkLst>
        </pc:spChg>
        <pc:spChg chg="add mod">
          <ac:chgData name="Chaeyeon Park" userId="f080c266540a1e09" providerId="LiveId" clId="{D79E4536-3A81-4AE5-A53E-8C72227C04A4}" dt="2023-12-10T07:02:35.384" v="2089" actId="164"/>
          <ac:spMkLst>
            <pc:docMk/>
            <pc:sldMk cId="4203198122" sldId="271"/>
            <ac:spMk id="8" creationId="{81577745-C704-96FE-8DFE-C883F7B11474}"/>
          </ac:spMkLst>
        </pc:spChg>
        <pc:spChg chg="add del mod">
          <ac:chgData name="Chaeyeon Park" userId="f080c266540a1e09" providerId="LiveId" clId="{D79E4536-3A81-4AE5-A53E-8C72227C04A4}" dt="2023-12-02T12:31:31.403" v="820"/>
          <ac:spMkLst>
            <pc:docMk/>
            <pc:sldMk cId="4203198122" sldId="271"/>
            <ac:spMk id="8" creationId="{D7003F34-3B47-6C4A-04DD-6ED01B067302}"/>
          </ac:spMkLst>
        </pc:spChg>
        <pc:spChg chg="add del mod">
          <ac:chgData name="Chaeyeon Park" userId="f080c266540a1e09" providerId="LiveId" clId="{D79E4536-3A81-4AE5-A53E-8C72227C04A4}" dt="2023-12-02T12:31:31.403" v="820"/>
          <ac:spMkLst>
            <pc:docMk/>
            <pc:sldMk cId="4203198122" sldId="271"/>
            <ac:spMk id="9" creationId="{BA08C7DC-EBAA-AC64-B071-AA57DCA00FB4}"/>
          </ac:spMkLst>
        </pc:spChg>
        <pc:spChg chg="add del mod">
          <ac:chgData name="Chaeyeon Park" userId="f080c266540a1e09" providerId="LiveId" clId="{D79E4536-3A81-4AE5-A53E-8C72227C04A4}" dt="2023-12-10T07:02:35.384" v="2089" actId="164"/>
          <ac:spMkLst>
            <pc:docMk/>
            <pc:sldMk cId="4203198122" sldId="271"/>
            <ac:spMk id="9" creationId="{C835C052-27C7-10F7-4C33-BD493B042504}"/>
          </ac:spMkLst>
        </pc:spChg>
        <pc:spChg chg="add del mod">
          <ac:chgData name="Chaeyeon Park" userId="f080c266540a1e09" providerId="LiveId" clId="{D79E4536-3A81-4AE5-A53E-8C72227C04A4}" dt="2023-12-02T12:31:31.403" v="820"/>
          <ac:spMkLst>
            <pc:docMk/>
            <pc:sldMk cId="4203198122" sldId="271"/>
            <ac:spMk id="10" creationId="{9BA096C6-451F-13E9-3A0F-7FCAD65639CD}"/>
          </ac:spMkLst>
        </pc:spChg>
        <pc:spChg chg="add mod">
          <ac:chgData name="Chaeyeon Park" userId="f080c266540a1e09" providerId="LiveId" clId="{D79E4536-3A81-4AE5-A53E-8C72227C04A4}" dt="2023-12-10T07:04:28.621" v="2100" actId="164"/>
          <ac:spMkLst>
            <pc:docMk/>
            <pc:sldMk cId="4203198122" sldId="271"/>
            <ac:spMk id="12" creationId="{9BF1ED68-FC4B-058B-2F67-93EB7A00C3CA}"/>
          </ac:spMkLst>
        </pc:spChg>
        <pc:spChg chg="add mod">
          <ac:chgData name="Chaeyeon Park" userId="f080c266540a1e09" providerId="LiveId" clId="{D79E4536-3A81-4AE5-A53E-8C72227C04A4}" dt="2023-12-10T07:04:28.621" v="2100" actId="164"/>
          <ac:spMkLst>
            <pc:docMk/>
            <pc:sldMk cId="4203198122" sldId="271"/>
            <ac:spMk id="13" creationId="{2D39C789-8A36-DB98-D1BB-5954DEAE5453}"/>
          </ac:spMkLst>
        </pc:spChg>
        <pc:spChg chg="del">
          <ac:chgData name="Chaeyeon Park" userId="f080c266540a1e09" providerId="LiveId" clId="{D79E4536-3A81-4AE5-A53E-8C72227C04A4}" dt="2023-12-02T09:02:04.030" v="186" actId="478"/>
          <ac:spMkLst>
            <pc:docMk/>
            <pc:sldMk cId="4203198122" sldId="271"/>
            <ac:spMk id="14" creationId="{96F44560-FCA5-27DC-009A-52AC417A1ECD}"/>
          </ac:spMkLst>
        </pc:spChg>
        <pc:spChg chg="add del mod">
          <ac:chgData name="Chaeyeon Park" userId="f080c266540a1e09" providerId="LiveId" clId="{D79E4536-3A81-4AE5-A53E-8C72227C04A4}" dt="2023-12-10T06:06:13.107" v="1391"/>
          <ac:spMkLst>
            <pc:docMk/>
            <pc:sldMk cId="4203198122" sldId="271"/>
            <ac:spMk id="14" creationId="{D20A4600-5F66-F4A4-BAD9-05D01D8B6080}"/>
          </ac:spMkLst>
        </pc:spChg>
        <pc:spChg chg="add mod">
          <ac:chgData name="Chaeyeon Park" userId="f080c266540a1e09" providerId="LiveId" clId="{D79E4536-3A81-4AE5-A53E-8C72227C04A4}" dt="2023-12-10T06:11:48.560" v="1535" actId="1076"/>
          <ac:spMkLst>
            <pc:docMk/>
            <pc:sldMk cId="4203198122" sldId="271"/>
            <ac:spMk id="15" creationId="{A689AB48-871A-E7A4-69A8-331CE3BE3CA4}"/>
          </ac:spMkLst>
        </pc:spChg>
        <pc:spChg chg="add mod">
          <ac:chgData name="Chaeyeon Park" userId="f080c266540a1e09" providerId="LiveId" clId="{D79E4536-3A81-4AE5-A53E-8C72227C04A4}" dt="2023-12-10T07:04:48.305" v="2103" actId="164"/>
          <ac:spMkLst>
            <pc:docMk/>
            <pc:sldMk cId="4203198122" sldId="271"/>
            <ac:spMk id="16" creationId="{F583856B-8F78-AD48-C6C9-38F929B70766}"/>
          </ac:spMkLst>
        </pc:spChg>
        <pc:spChg chg="add mod">
          <ac:chgData name="Chaeyeon Park" userId="f080c266540a1e09" providerId="LiveId" clId="{D79E4536-3A81-4AE5-A53E-8C72227C04A4}" dt="2023-12-10T07:04:58.459" v="2104" actId="164"/>
          <ac:spMkLst>
            <pc:docMk/>
            <pc:sldMk cId="4203198122" sldId="271"/>
            <ac:spMk id="17" creationId="{507E21FF-C12E-CE93-36DC-0FE2BF506856}"/>
          </ac:spMkLst>
        </pc:spChg>
        <pc:spChg chg="del">
          <ac:chgData name="Chaeyeon Park" userId="f080c266540a1e09" providerId="LiveId" clId="{D79E4536-3A81-4AE5-A53E-8C72227C04A4}" dt="2023-12-02T09:02:04.030" v="186" actId="478"/>
          <ac:spMkLst>
            <pc:docMk/>
            <pc:sldMk cId="4203198122" sldId="271"/>
            <ac:spMk id="18" creationId="{39BF94E3-6F1D-DEED-CA58-A4854739ADC6}"/>
          </ac:spMkLst>
        </pc:spChg>
        <pc:spChg chg="add mod">
          <ac:chgData name="Chaeyeon Park" userId="f080c266540a1e09" providerId="LiveId" clId="{D79E4536-3A81-4AE5-A53E-8C72227C04A4}" dt="2023-12-10T07:05:05.587" v="2105" actId="164"/>
          <ac:spMkLst>
            <pc:docMk/>
            <pc:sldMk cId="4203198122" sldId="271"/>
            <ac:spMk id="18" creationId="{E89EC673-D5A6-7B2E-997C-650CB2B73285}"/>
          </ac:spMkLst>
        </pc:spChg>
        <pc:spChg chg="add del mod">
          <ac:chgData name="Chaeyeon Park" userId="f080c266540a1e09" providerId="LiveId" clId="{D79E4536-3A81-4AE5-A53E-8C72227C04A4}" dt="2023-12-10T06:09:43.090" v="1503" actId="478"/>
          <ac:spMkLst>
            <pc:docMk/>
            <pc:sldMk cId="4203198122" sldId="271"/>
            <ac:spMk id="19" creationId="{117B066F-1FCD-A237-B4BE-BEEE65DF0EE4}"/>
          </ac:spMkLst>
        </pc:spChg>
        <pc:spChg chg="del">
          <ac:chgData name="Chaeyeon Park" userId="f080c266540a1e09" providerId="LiveId" clId="{D79E4536-3A81-4AE5-A53E-8C72227C04A4}" dt="2023-12-02T09:02:04.030" v="186" actId="478"/>
          <ac:spMkLst>
            <pc:docMk/>
            <pc:sldMk cId="4203198122" sldId="271"/>
            <ac:spMk id="19" creationId="{FD237C52-9CD7-9EBC-6BD6-E48D7182804B}"/>
          </ac:spMkLst>
        </pc:spChg>
        <pc:spChg chg="add mod">
          <ac:chgData name="Chaeyeon Park" userId="f080c266540a1e09" providerId="LiveId" clId="{D79E4536-3A81-4AE5-A53E-8C72227C04A4}" dt="2023-12-10T07:04:42.022" v="2102" actId="164"/>
          <ac:spMkLst>
            <pc:docMk/>
            <pc:sldMk cId="4203198122" sldId="271"/>
            <ac:spMk id="20" creationId="{4968479E-3CBE-828B-7DB4-3C495EF3525B}"/>
          </ac:spMkLst>
        </pc:spChg>
        <pc:spChg chg="del">
          <ac:chgData name="Chaeyeon Park" userId="f080c266540a1e09" providerId="LiveId" clId="{D79E4536-3A81-4AE5-A53E-8C72227C04A4}" dt="2023-12-02T09:02:04.030" v="186" actId="478"/>
          <ac:spMkLst>
            <pc:docMk/>
            <pc:sldMk cId="4203198122" sldId="271"/>
            <ac:spMk id="20" creationId="{8D9E8EA0-2F86-E524-7901-B063434ABC38}"/>
          </ac:spMkLst>
        </pc:spChg>
        <pc:spChg chg="del">
          <ac:chgData name="Chaeyeon Park" userId="f080c266540a1e09" providerId="LiveId" clId="{D79E4536-3A81-4AE5-A53E-8C72227C04A4}" dt="2023-12-02T09:02:04.030" v="186" actId="478"/>
          <ac:spMkLst>
            <pc:docMk/>
            <pc:sldMk cId="4203198122" sldId="271"/>
            <ac:spMk id="21" creationId="{9F0D8D52-7635-CB93-1CF3-674B2ACE38F1}"/>
          </ac:spMkLst>
        </pc:spChg>
        <pc:spChg chg="add mod">
          <ac:chgData name="Chaeyeon Park" userId="f080c266540a1e09" providerId="LiveId" clId="{D79E4536-3A81-4AE5-A53E-8C72227C04A4}" dt="2023-12-10T07:04:42.022" v="2102" actId="164"/>
          <ac:spMkLst>
            <pc:docMk/>
            <pc:sldMk cId="4203198122" sldId="271"/>
            <ac:spMk id="21" creationId="{CCB014E2-5163-6910-B059-F5DBC2BA03B1}"/>
          </ac:spMkLst>
        </pc:spChg>
        <pc:spChg chg="add mod">
          <ac:chgData name="Chaeyeon Park" userId="f080c266540a1e09" providerId="LiveId" clId="{D79E4536-3A81-4AE5-A53E-8C72227C04A4}" dt="2023-12-10T07:04:48.305" v="2103" actId="164"/>
          <ac:spMkLst>
            <pc:docMk/>
            <pc:sldMk cId="4203198122" sldId="271"/>
            <ac:spMk id="22" creationId="{6B69F80D-E69B-F1A9-0E6D-DBBFBCE6523D}"/>
          </ac:spMkLst>
        </pc:spChg>
        <pc:spChg chg="del">
          <ac:chgData name="Chaeyeon Park" userId="f080c266540a1e09" providerId="LiveId" clId="{D79E4536-3A81-4AE5-A53E-8C72227C04A4}" dt="2023-12-02T09:02:04.030" v="186" actId="478"/>
          <ac:spMkLst>
            <pc:docMk/>
            <pc:sldMk cId="4203198122" sldId="271"/>
            <ac:spMk id="22" creationId="{D6BC0437-C495-AEF8-E024-77876129FB0C}"/>
          </ac:spMkLst>
        </pc:spChg>
        <pc:spChg chg="add mod">
          <ac:chgData name="Chaeyeon Park" userId="f080c266540a1e09" providerId="LiveId" clId="{D79E4536-3A81-4AE5-A53E-8C72227C04A4}" dt="2023-12-10T07:05:05.587" v="2105" actId="164"/>
          <ac:spMkLst>
            <pc:docMk/>
            <pc:sldMk cId="4203198122" sldId="271"/>
            <ac:spMk id="27" creationId="{83A9481F-16CA-50CA-9961-82ACCAF007BB}"/>
          </ac:spMkLst>
        </pc:spChg>
        <pc:spChg chg="add mod">
          <ac:chgData name="Chaeyeon Park" userId="f080c266540a1e09" providerId="LiveId" clId="{D79E4536-3A81-4AE5-A53E-8C72227C04A4}" dt="2023-12-10T07:04:58.459" v="2104" actId="164"/>
          <ac:spMkLst>
            <pc:docMk/>
            <pc:sldMk cId="4203198122" sldId="271"/>
            <ac:spMk id="28" creationId="{C8AE7AB4-156F-B37A-329D-50066F16D5A6}"/>
          </ac:spMkLst>
        </pc:spChg>
        <pc:spChg chg="add mod">
          <ac:chgData name="Chaeyeon Park" userId="f080c266540a1e09" providerId="LiveId" clId="{D79E4536-3A81-4AE5-A53E-8C72227C04A4}" dt="2023-12-10T07:05:31.754" v="2111" actId="164"/>
          <ac:spMkLst>
            <pc:docMk/>
            <pc:sldMk cId="4203198122" sldId="271"/>
            <ac:spMk id="31" creationId="{0360DD65-672F-EB02-7EE0-88F0C40163A7}"/>
          </ac:spMkLst>
        </pc:spChg>
        <pc:spChg chg="add mod">
          <ac:chgData name="Chaeyeon Park" userId="f080c266540a1e09" providerId="LiveId" clId="{D79E4536-3A81-4AE5-A53E-8C72227C04A4}" dt="2023-12-10T07:05:31.754" v="2111" actId="164"/>
          <ac:spMkLst>
            <pc:docMk/>
            <pc:sldMk cId="4203198122" sldId="271"/>
            <ac:spMk id="32" creationId="{0ECE90B6-39B0-3CB0-51CD-09ACFF40200C}"/>
          </ac:spMkLst>
        </pc:spChg>
        <pc:grpChg chg="add mod">
          <ac:chgData name="Chaeyeon Park" userId="f080c266540a1e09" providerId="LiveId" clId="{D79E4536-3A81-4AE5-A53E-8C72227C04A4}" dt="2023-12-10T07:02:35.384" v="2089" actId="164"/>
          <ac:grpSpMkLst>
            <pc:docMk/>
            <pc:sldMk cId="4203198122" sldId="271"/>
            <ac:grpSpMk id="35" creationId="{A983CF2C-DA43-4FE9-6A78-536B60C9DA61}"/>
          </ac:grpSpMkLst>
        </pc:grpChg>
        <pc:grpChg chg="add mod">
          <ac:chgData name="Chaeyeon Park" userId="f080c266540a1e09" providerId="LiveId" clId="{D79E4536-3A81-4AE5-A53E-8C72227C04A4}" dt="2023-12-10T07:04:28.621" v="2100" actId="164"/>
          <ac:grpSpMkLst>
            <pc:docMk/>
            <pc:sldMk cId="4203198122" sldId="271"/>
            <ac:grpSpMk id="36" creationId="{08B1ACF0-097D-B0C0-6515-087C4AE08545}"/>
          </ac:grpSpMkLst>
        </pc:grpChg>
        <pc:grpChg chg="add mod">
          <ac:chgData name="Chaeyeon Park" userId="f080c266540a1e09" providerId="LiveId" clId="{D79E4536-3A81-4AE5-A53E-8C72227C04A4}" dt="2023-12-10T07:04:42.022" v="2102" actId="164"/>
          <ac:grpSpMkLst>
            <pc:docMk/>
            <pc:sldMk cId="4203198122" sldId="271"/>
            <ac:grpSpMk id="37" creationId="{D36E654F-D079-6776-7C0F-836A9CF7C659}"/>
          </ac:grpSpMkLst>
        </pc:grpChg>
        <pc:grpChg chg="add mod">
          <ac:chgData name="Chaeyeon Park" userId="f080c266540a1e09" providerId="LiveId" clId="{D79E4536-3A81-4AE5-A53E-8C72227C04A4}" dt="2023-12-10T07:04:48.305" v="2103" actId="164"/>
          <ac:grpSpMkLst>
            <pc:docMk/>
            <pc:sldMk cId="4203198122" sldId="271"/>
            <ac:grpSpMk id="38" creationId="{D9779B52-65DB-E72B-1014-2ADEBCE51653}"/>
          </ac:grpSpMkLst>
        </pc:grpChg>
        <pc:grpChg chg="add mod">
          <ac:chgData name="Chaeyeon Park" userId="f080c266540a1e09" providerId="LiveId" clId="{D79E4536-3A81-4AE5-A53E-8C72227C04A4}" dt="2023-12-10T07:04:58.459" v="2104" actId="164"/>
          <ac:grpSpMkLst>
            <pc:docMk/>
            <pc:sldMk cId="4203198122" sldId="271"/>
            <ac:grpSpMk id="39" creationId="{E4EE8FB6-44CB-81B6-119C-BC03F7E6D6A1}"/>
          </ac:grpSpMkLst>
        </pc:grpChg>
        <pc:grpChg chg="add mod">
          <ac:chgData name="Chaeyeon Park" userId="f080c266540a1e09" providerId="LiveId" clId="{D79E4536-3A81-4AE5-A53E-8C72227C04A4}" dt="2023-12-10T07:05:05.587" v="2105" actId="164"/>
          <ac:grpSpMkLst>
            <pc:docMk/>
            <pc:sldMk cId="4203198122" sldId="271"/>
            <ac:grpSpMk id="40" creationId="{F04338EC-9364-9FF4-4CC3-EFF2BE28D3A9}"/>
          </ac:grpSpMkLst>
        </pc:grpChg>
        <pc:grpChg chg="add mod">
          <ac:chgData name="Chaeyeon Park" userId="f080c266540a1e09" providerId="LiveId" clId="{D79E4536-3A81-4AE5-A53E-8C72227C04A4}" dt="2023-12-10T07:05:31.754" v="2111" actId="164"/>
          <ac:grpSpMkLst>
            <pc:docMk/>
            <pc:sldMk cId="4203198122" sldId="271"/>
            <ac:grpSpMk id="41" creationId="{CA5057C0-EC89-EE03-7D1D-D487150644DE}"/>
          </ac:grpSpMkLst>
        </pc:grpChg>
        <pc:picChg chg="del">
          <ac:chgData name="Chaeyeon Park" userId="f080c266540a1e09" providerId="LiveId" clId="{D79E4536-3A81-4AE5-A53E-8C72227C04A4}" dt="2023-12-02T09:02:04.030" v="186" actId="478"/>
          <ac:picMkLst>
            <pc:docMk/>
            <pc:sldMk cId="4203198122" sldId="271"/>
            <ac:picMk id="5" creationId="{B3BE5D81-8A93-1479-DE36-7FD874794E7E}"/>
          </ac:picMkLst>
        </pc:picChg>
        <pc:picChg chg="add mod ord">
          <ac:chgData name="Chaeyeon Park" userId="f080c266540a1e09" providerId="LiveId" clId="{D79E4536-3A81-4AE5-A53E-8C72227C04A4}" dt="2023-12-10T06:11:48.560" v="1535" actId="1076"/>
          <ac:picMkLst>
            <pc:docMk/>
            <pc:sldMk cId="4203198122" sldId="271"/>
            <ac:picMk id="7" creationId="{D6177C58-D538-8DF8-33ED-E605C4C0FA4A}"/>
          </ac:picMkLst>
        </pc:picChg>
        <pc:picChg chg="add mod">
          <ac:chgData name="Chaeyeon Park" userId="f080c266540a1e09" providerId="LiveId" clId="{D79E4536-3A81-4AE5-A53E-8C72227C04A4}" dt="2023-12-10T06:11:48.560" v="1535" actId="1076"/>
          <ac:picMkLst>
            <pc:docMk/>
            <pc:sldMk cId="4203198122" sldId="271"/>
            <ac:picMk id="11" creationId="{79198F44-FC69-D773-D3A3-DCDF4BC1A3E0}"/>
          </ac:picMkLst>
        </pc:picChg>
        <pc:picChg chg="del">
          <ac:chgData name="Chaeyeon Park" userId="f080c266540a1e09" providerId="LiveId" clId="{D79E4536-3A81-4AE5-A53E-8C72227C04A4}" dt="2023-12-02T09:02:04.030" v="186" actId="478"/>
          <ac:picMkLst>
            <pc:docMk/>
            <pc:sldMk cId="4203198122" sldId="271"/>
            <ac:picMk id="17" creationId="{7F745134-A54E-5EB6-7A10-A36D15FF333F}"/>
          </ac:picMkLst>
        </pc:picChg>
        <pc:picChg chg="add mod">
          <ac:chgData name="Chaeyeon Park" userId="f080c266540a1e09" providerId="LiveId" clId="{D79E4536-3A81-4AE5-A53E-8C72227C04A4}" dt="2023-12-10T06:11:48.560" v="1535" actId="1076"/>
          <ac:picMkLst>
            <pc:docMk/>
            <pc:sldMk cId="4203198122" sldId="271"/>
            <ac:picMk id="30" creationId="{9E726956-3B99-1E82-0083-33FE04B3BF4A}"/>
          </ac:picMkLst>
        </pc:picChg>
        <pc:picChg chg="add del">
          <ac:chgData name="Chaeyeon Park" userId="f080c266540a1e09" providerId="LiveId" clId="{D79E4536-3A81-4AE5-A53E-8C72227C04A4}" dt="2023-12-10T06:17:33.236" v="1707" actId="22"/>
          <ac:picMkLst>
            <pc:docMk/>
            <pc:sldMk cId="4203198122" sldId="271"/>
            <ac:picMk id="34" creationId="{C1950D70-BE10-5999-EBD6-528BC880BED8}"/>
          </ac:picMkLst>
        </pc:picChg>
        <pc:cxnChg chg="mod">
          <ac:chgData name="Chaeyeon Park" userId="f080c266540a1e09" providerId="LiveId" clId="{D79E4536-3A81-4AE5-A53E-8C72227C04A4}" dt="2023-12-02T09:05:30.127" v="252" actId="14100"/>
          <ac:cxnSpMkLst>
            <pc:docMk/>
            <pc:sldMk cId="4203198122" sldId="271"/>
            <ac:cxnSpMk id="2" creationId="{5958A94C-993F-23EC-F9E3-B6C7D9925652}"/>
          </ac:cxnSpMkLst>
        </pc:cxnChg>
      </pc:sldChg>
      <pc:sldChg chg="addSp delSp modSp mod modAnim">
        <pc:chgData name="Chaeyeon Park" userId="f080c266540a1e09" providerId="LiveId" clId="{D79E4536-3A81-4AE5-A53E-8C72227C04A4}" dt="2023-12-10T07:08:26.393" v="2128"/>
        <pc:sldMkLst>
          <pc:docMk/>
          <pc:sldMk cId="3829653639" sldId="272"/>
        </pc:sldMkLst>
        <pc:spChg chg="mod">
          <ac:chgData name="Chaeyeon Park" userId="f080c266540a1e09" providerId="LiveId" clId="{D79E4536-3A81-4AE5-A53E-8C72227C04A4}" dt="2023-12-02T09:06:04.992" v="323" actId="20577"/>
          <ac:spMkLst>
            <pc:docMk/>
            <pc:sldMk cId="3829653639" sldId="272"/>
            <ac:spMk id="3" creationId="{1573A048-8A52-E5C3-DAF5-76168D1A2BB8}"/>
          </ac:spMkLst>
        </pc:spChg>
        <pc:spChg chg="add del">
          <ac:chgData name="Chaeyeon Park" userId="f080c266540a1e09" providerId="LiveId" clId="{D79E4536-3A81-4AE5-A53E-8C72227C04A4}" dt="2023-12-02T09:06:45.479" v="327" actId="478"/>
          <ac:spMkLst>
            <pc:docMk/>
            <pc:sldMk cId="3829653639" sldId="272"/>
            <ac:spMk id="5" creationId="{A1FF37A1-322E-5F5E-C752-F5EF0D0D2D2F}"/>
          </ac:spMkLst>
        </pc:spChg>
        <pc:spChg chg="add mod">
          <ac:chgData name="Chaeyeon Park" userId="f080c266540a1e09" providerId="LiveId" clId="{D79E4536-3A81-4AE5-A53E-8C72227C04A4}" dt="2023-12-02T09:00:57.263" v="179" actId="1076"/>
          <ac:spMkLst>
            <pc:docMk/>
            <pc:sldMk cId="3829653639" sldId="272"/>
            <ac:spMk id="6" creationId="{957A679E-8CE4-DE3F-7956-9A9D304670DD}"/>
          </ac:spMkLst>
        </pc:spChg>
        <pc:spChg chg="add mod">
          <ac:chgData name="Chaeyeon Park" userId="f080c266540a1e09" providerId="LiveId" clId="{D79E4536-3A81-4AE5-A53E-8C72227C04A4}" dt="2023-12-10T06:59:09.176" v="2045" actId="1076"/>
          <ac:spMkLst>
            <pc:docMk/>
            <pc:sldMk cId="3829653639" sldId="272"/>
            <ac:spMk id="11" creationId="{A44D853C-4488-493F-385B-3AB7A1B8CA8A}"/>
          </ac:spMkLst>
        </pc:spChg>
        <pc:spChg chg="add mod">
          <ac:chgData name="Chaeyeon Park" userId="f080c266540a1e09" providerId="LiveId" clId="{D79E4536-3A81-4AE5-A53E-8C72227C04A4}" dt="2023-12-10T06:59:48.086" v="2082" actId="255"/>
          <ac:spMkLst>
            <pc:docMk/>
            <pc:sldMk cId="3829653639" sldId="272"/>
            <ac:spMk id="12" creationId="{E6C9E480-9018-3B33-0050-7A50C970537A}"/>
          </ac:spMkLst>
        </pc:spChg>
        <pc:spChg chg="del mod">
          <ac:chgData name="Chaeyeon Park" userId="f080c266540a1e09" providerId="LiveId" clId="{D79E4536-3A81-4AE5-A53E-8C72227C04A4}" dt="2023-12-02T09:06:50.615" v="331" actId="478"/>
          <ac:spMkLst>
            <pc:docMk/>
            <pc:sldMk cId="3829653639" sldId="272"/>
            <ac:spMk id="13" creationId="{076961D9-A5CE-173C-2484-DA127D714CA9}"/>
          </ac:spMkLst>
        </pc:spChg>
        <pc:spChg chg="add mod">
          <ac:chgData name="Chaeyeon Park" userId="f080c266540a1e09" providerId="LiveId" clId="{D79E4536-3A81-4AE5-A53E-8C72227C04A4}" dt="2023-12-10T06:55:42.258" v="2002" actId="1076"/>
          <ac:spMkLst>
            <pc:docMk/>
            <pc:sldMk cId="3829653639" sldId="272"/>
            <ac:spMk id="13" creationId="{2D7476E8-47A3-BD3B-9C8A-D705E25B98A2}"/>
          </ac:spMkLst>
        </pc:spChg>
        <pc:spChg chg="add mod">
          <ac:chgData name="Chaeyeon Park" userId="f080c266540a1e09" providerId="LiveId" clId="{D79E4536-3A81-4AE5-A53E-8C72227C04A4}" dt="2023-12-10T06:57:23.698" v="2026" actId="20577"/>
          <ac:spMkLst>
            <pc:docMk/>
            <pc:sldMk cId="3829653639" sldId="272"/>
            <ac:spMk id="14" creationId="{1F67AA0B-3E31-E161-DF12-0AAEFB5ED365}"/>
          </ac:spMkLst>
        </pc:spChg>
        <pc:spChg chg="add del">
          <ac:chgData name="Chaeyeon Park" userId="f080c266540a1e09" providerId="LiveId" clId="{D79E4536-3A81-4AE5-A53E-8C72227C04A4}" dt="2023-12-02T09:06:45.479" v="327" actId="478"/>
          <ac:spMkLst>
            <pc:docMk/>
            <pc:sldMk cId="3829653639" sldId="272"/>
            <ac:spMk id="15" creationId="{7AE7D2DE-4855-5D66-3DAC-0EC5159365DD}"/>
          </ac:spMkLst>
        </pc:spChg>
        <pc:spChg chg="add del">
          <ac:chgData name="Chaeyeon Park" userId="f080c266540a1e09" providerId="LiveId" clId="{D79E4536-3A81-4AE5-A53E-8C72227C04A4}" dt="2023-12-02T09:06:45.479" v="327" actId="478"/>
          <ac:spMkLst>
            <pc:docMk/>
            <pc:sldMk cId="3829653639" sldId="272"/>
            <ac:spMk id="18" creationId="{B4C5BF6A-F6F3-1F88-6D77-E18BB33A6C51}"/>
          </ac:spMkLst>
        </pc:spChg>
        <pc:spChg chg="add del">
          <ac:chgData name="Chaeyeon Park" userId="f080c266540a1e09" providerId="LiveId" clId="{D79E4536-3A81-4AE5-A53E-8C72227C04A4}" dt="2023-12-02T09:06:45.479" v="327" actId="478"/>
          <ac:spMkLst>
            <pc:docMk/>
            <pc:sldMk cId="3829653639" sldId="272"/>
            <ac:spMk id="19" creationId="{C8880062-BB7C-F944-4629-04407248FA7E}"/>
          </ac:spMkLst>
        </pc:spChg>
        <pc:spChg chg="add del">
          <ac:chgData name="Chaeyeon Park" userId="f080c266540a1e09" providerId="LiveId" clId="{D79E4536-3A81-4AE5-A53E-8C72227C04A4}" dt="2023-12-02T09:06:45.479" v="327" actId="478"/>
          <ac:spMkLst>
            <pc:docMk/>
            <pc:sldMk cId="3829653639" sldId="272"/>
            <ac:spMk id="20" creationId="{4A0F7A23-92C5-0C57-670C-44DE2FFB0F23}"/>
          </ac:spMkLst>
        </pc:spChg>
        <pc:spChg chg="add del">
          <ac:chgData name="Chaeyeon Park" userId="f080c266540a1e09" providerId="LiveId" clId="{D79E4536-3A81-4AE5-A53E-8C72227C04A4}" dt="2023-12-02T09:06:45.479" v="327" actId="478"/>
          <ac:spMkLst>
            <pc:docMk/>
            <pc:sldMk cId="3829653639" sldId="272"/>
            <ac:spMk id="21" creationId="{C5AA7B8D-DC4D-6FA7-3D18-E2764F798277}"/>
          </ac:spMkLst>
        </pc:spChg>
        <pc:spChg chg="add del">
          <ac:chgData name="Chaeyeon Park" userId="f080c266540a1e09" providerId="LiveId" clId="{D79E4536-3A81-4AE5-A53E-8C72227C04A4}" dt="2023-12-02T09:06:45.479" v="327" actId="478"/>
          <ac:spMkLst>
            <pc:docMk/>
            <pc:sldMk cId="3829653639" sldId="272"/>
            <ac:spMk id="22" creationId="{58133F65-6E78-1F14-32AA-847AAA3E582D}"/>
          </ac:spMkLst>
        </pc:spChg>
        <pc:spChg chg="add del">
          <ac:chgData name="Chaeyeon Park" userId="f080c266540a1e09" providerId="LiveId" clId="{D79E4536-3A81-4AE5-A53E-8C72227C04A4}" dt="2023-12-02T09:06:45.479" v="327" actId="478"/>
          <ac:spMkLst>
            <pc:docMk/>
            <pc:sldMk cId="3829653639" sldId="272"/>
            <ac:spMk id="24" creationId="{FE815690-5394-2425-624C-FD0D7C9C2EF1}"/>
          </ac:spMkLst>
        </pc:spChg>
        <pc:spChg chg="add del mod">
          <ac:chgData name="Chaeyeon Park" userId="f080c266540a1e09" providerId="LiveId" clId="{D79E4536-3A81-4AE5-A53E-8C72227C04A4}" dt="2023-12-02T09:06:45.479" v="327" actId="478"/>
          <ac:spMkLst>
            <pc:docMk/>
            <pc:sldMk cId="3829653639" sldId="272"/>
            <ac:spMk id="27" creationId="{B6B12F17-2342-AD85-92F5-2B212F1B7BFD}"/>
          </ac:spMkLst>
        </pc:spChg>
        <pc:spChg chg="add del">
          <ac:chgData name="Chaeyeon Park" userId="f080c266540a1e09" providerId="LiveId" clId="{D79E4536-3A81-4AE5-A53E-8C72227C04A4}" dt="2023-12-02T09:06:45.479" v="327" actId="478"/>
          <ac:spMkLst>
            <pc:docMk/>
            <pc:sldMk cId="3829653639" sldId="272"/>
            <ac:spMk id="28" creationId="{ED33ED95-0C21-B9A8-FECC-7E67E5E4DA73}"/>
          </ac:spMkLst>
        </pc:spChg>
        <pc:spChg chg="del">
          <ac:chgData name="Chaeyeon Park" userId="f080c266540a1e09" providerId="LiveId" clId="{D79E4536-3A81-4AE5-A53E-8C72227C04A4}" dt="2023-12-02T09:06:48.612" v="329" actId="478"/>
          <ac:spMkLst>
            <pc:docMk/>
            <pc:sldMk cId="3829653639" sldId="272"/>
            <ac:spMk id="30" creationId="{247A386F-1CAD-A7FF-B866-E9CE95C5AE11}"/>
          </ac:spMkLst>
        </pc:spChg>
        <pc:graphicFrameChg chg="add mod modGraphic">
          <ac:chgData name="Chaeyeon Park" userId="f080c266540a1e09" providerId="LiveId" clId="{D79E4536-3A81-4AE5-A53E-8C72227C04A4}" dt="2023-12-10T06:54:01.003" v="1974" actId="20577"/>
          <ac:graphicFrameMkLst>
            <pc:docMk/>
            <pc:sldMk cId="3829653639" sldId="272"/>
            <ac:graphicFrameMk id="9" creationId="{E1EEF1DD-B8EA-BE8E-511D-82956C535CC6}"/>
          </ac:graphicFrameMkLst>
        </pc:graphicFrameChg>
        <pc:graphicFrameChg chg="add mod modGraphic">
          <ac:chgData name="Chaeyeon Park" userId="f080c266540a1e09" providerId="LiveId" clId="{D79E4536-3A81-4AE5-A53E-8C72227C04A4}" dt="2023-12-10T06:58:04.117" v="2033" actId="20577"/>
          <ac:graphicFrameMkLst>
            <pc:docMk/>
            <pc:sldMk cId="3829653639" sldId="272"/>
            <ac:graphicFrameMk id="10" creationId="{2CE1BDAA-C2CC-F11F-FE5A-0577DC7A075A}"/>
          </ac:graphicFrameMkLst>
        </pc:graphicFrameChg>
        <pc:picChg chg="add del">
          <ac:chgData name="Chaeyeon Park" userId="f080c266540a1e09" providerId="LiveId" clId="{D79E4536-3A81-4AE5-A53E-8C72227C04A4}" dt="2023-12-10T05:59:40.514" v="1355" actId="478"/>
          <ac:picMkLst>
            <pc:docMk/>
            <pc:sldMk cId="3829653639" sldId="272"/>
            <ac:picMk id="5" creationId="{7CB975C8-DC7D-6D2F-5C18-3A37C4CD6E33}"/>
          </ac:picMkLst>
        </pc:picChg>
        <pc:picChg chg="add del">
          <ac:chgData name="Chaeyeon Park" userId="f080c266540a1e09" providerId="LiveId" clId="{D79E4536-3A81-4AE5-A53E-8C72227C04A4}" dt="2023-12-10T05:59:46.445" v="1357" actId="478"/>
          <ac:picMkLst>
            <pc:docMk/>
            <pc:sldMk cId="3829653639" sldId="272"/>
            <ac:picMk id="8" creationId="{0ACA0458-F17E-3E7F-AC12-E91C647DAC53}"/>
          </ac:picMkLst>
        </pc:picChg>
        <pc:picChg chg="add del">
          <ac:chgData name="Chaeyeon Park" userId="f080c266540a1e09" providerId="LiveId" clId="{D79E4536-3A81-4AE5-A53E-8C72227C04A4}" dt="2023-12-02T09:06:51.557" v="332" actId="478"/>
          <ac:picMkLst>
            <pc:docMk/>
            <pc:sldMk cId="3829653639" sldId="272"/>
            <ac:picMk id="5122" creationId="{A7885F83-0C71-468F-65F7-72EBD7A338D5}"/>
          </ac:picMkLst>
        </pc:picChg>
        <pc:picChg chg="add del mod">
          <ac:chgData name="Chaeyeon Park" userId="f080c266540a1e09" providerId="LiveId" clId="{D79E4536-3A81-4AE5-A53E-8C72227C04A4}" dt="2023-12-02T09:06:45.479" v="327" actId="478"/>
          <ac:picMkLst>
            <pc:docMk/>
            <pc:sldMk cId="3829653639" sldId="272"/>
            <ac:picMk id="5124" creationId="{92E2D50F-FEFC-71C6-238E-DD519AB39D36}"/>
          </ac:picMkLst>
        </pc:picChg>
        <pc:cxnChg chg="mod">
          <ac:chgData name="Chaeyeon Park" userId="f080c266540a1e09" providerId="LiveId" clId="{D79E4536-3A81-4AE5-A53E-8C72227C04A4}" dt="2023-12-02T09:01:01.473" v="180" actId="14100"/>
          <ac:cxnSpMkLst>
            <pc:docMk/>
            <pc:sldMk cId="3829653639" sldId="272"/>
            <ac:cxnSpMk id="2" creationId="{5958A94C-993F-23EC-F9E3-B6C7D9925652}"/>
          </ac:cxnSpMkLst>
        </pc:cxnChg>
      </pc:sldChg>
      <pc:sldChg chg="addSp delSp modSp del mod">
        <pc:chgData name="Chaeyeon Park" userId="f080c266540a1e09" providerId="LiveId" clId="{D79E4536-3A81-4AE5-A53E-8C72227C04A4}" dt="2023-12-02T09:15:24.802" v="357" actId="47"/>
        <pc:sldMkLst>
          <pc:docMk/>
          <pc:sldMk cId="1095347704" sldId="273"/>
        </pc:sldMkLst>
        <pc:spChg chg="del">
          <ac:chgData name="Chaeyeon Park" userId="f080c266540a1e09" providerId="LiveId" clId="{D79E4536-3A81-4AE5-A53E-8C72227C04A4}" dt="2023-12-02T09:10:12.600" v="351" actId="478"/>
          <ac:spMkLst>
            <pc:docMk/>
            <pc:sldMk cId="1095347704" sldId="273"/>
            <ac:spMk id="3" creationId="{1573A048-8A52-E5C3-DAF5-76168D1A2BB8}"/>
          </ac:spMkLst>
        </pc:spChg>
        <pc:spChg chg="mod">
          <ac:chgData name="Chaeyeon Park" userId="f080c266540a1e09" providerId="LiveId" clId="{D79E4536-3A81-4AE5-A53E-8C72227C04A4}" dt="2023-12-02T09:15:13.853" v="356" actId="20577"/>
          <ac:spMkLst>
            <pc:docMk/>
            <pc:sldMk cId="1095347704" sldId="273"/>
            <ac:spMk id="5" creationId="{E7E37C9C-05CF-679F-1E0C-3244C44E07A2}"/>
          </ac:spMkLst>
        </pc:spChg>
        <pc:spChg chg="del">
          <ac:chgData name="Chaeyeon Park" userId="f080c266540a1e09" providerId="LiveId" clId="{D79E4536-3A81-4AE5-A53E-8C72227C04A4}" dt="2023-12-02T09:10:12.600" v="351" actId="478"/>
          <ac:spMkLst>
            <pc:docMk/>
            <pc:sldMk cId="1095347704" sldId="273"/>
            <ac:spMk id="6" creationId="{962EA534-73C9-B6CF-817B-78F0EA030BDB}"/>
          </ac:spMkLst>
        </pc:spChg>
        <pc:spChg chg="add del mod">
          <ac:chgData name="Chaeyeon Park" userId="f080c266540a1e09" providerId="LiveId" clId="{D79E4536-3A81-4AE5-A53E-8C72227C04A4}" dt="2023-12-02T09:10:11.634" v="350"/>
          <ac:spMkLst>
            <pc:docMk/>
            <pc:sldMk cId="1095347704" sldId="273"/>
            <ac:spMk id="11" creationId="{E0D48356-E1DA-90E4-2F08-301A456BA4FF}"/>
          </ac:spMkLst>
        </pc:spChg>
        <pc:spChg chg="add mod">
          <ac:chgData name="Chaeyeon Park" userId="f080c266540a1e09" providerId="LiveId" clId="{D79E4536-3A81-4AE5-A53E-8C72227C04A4}" dt="2023-12-02T09:10:13.337" v="352"/>
          <ac:spMkLst>
            <pc:docMk/>
            <pc:sldMk cId="1095347704" sldId="273"/>
            <ac:spMk id="15" creationId="{835C7B6A-B71A-DF3C-B44A-885300575229}"/>
          </ac:spMkLst>
        </pc:spChg>
        <pc:cxnChg chg="del">
          <ac:chgData name="Chaeyeon Park" userId="f080c266540a1e09" providerId="LiveId" clId="{D79E4536-3A81-4AE5-A53E-8C72227C04A4}" dt="2023-12-02T09:10:12.600" v="351" actId="478"/>
          <ac:cxnSpMkLst>
            <pc:docMk/>
            <pc:sldMk cId="1095347704" sldId="273"/>
            <ac:cxnSpMk id="2" creationId="{5958A94C-993F-23EC-F9E3-B6C7D9925652}"/>
          </ac:cxnSpMkLst>
        </pc:cxnChg>
        <pc:cxnChg chg="add del mod">
          <ac:chgData name="Chaeyeon Park" userId="f080c266540a1e09" providerId="LiveId" clId="{D79E4536-3A81-4AE5-A53E-8C72227C04A4}" dt="2023-12-02T09:10:11.634" v="350"/>
          <ac:cxnSpMkLst>
            <pc:docMk/>
            <pc:sldMk cId="1095347704" sldId="273"/>
            <ac:cxnSpMk id="4" creationId="{3C032C8C-54CC-4700-B866-8013E0172247}"/>
          </ac:cxnSpMkLst>
        </pc:cxnChg>
        <pc:cxnChg chg="add mod">
          <ac:chgData name="Chaeyeon Park" userId="f080c266540a1e09" providerId="LiveId" clId="{D79E4536-3A81-4AE5-A53E-8C72227C04A4}" dt="2023-12-02T09:10:13.337" v="352"/>
          <ac:cxnSpMkLst>
            <pc:docMk/>
            <pc:sldMk cId="1095347704" sldId="273"/>
            <ac:cxnSpMk id="13" creationId="{0C45FDFD-1EE7-2266-CC27-76AD417CB612}"/>
          </ac:cxnSpMkLst>
        </pc:cxnChg>
      </pc:sldChg>
      <pc:sldChg chg="addSp delSp modSp mod delAnim modAnim">
        <pc:chgData name="Chaeyeon Park" userId="f080c266540a1e09" providerId="LiveId" clId="{D79E4536-3A81-4AE5-A53E-8C72227C04A4}" dt="2023-12-10T10:31:17.318" v="2870" actId="1076"/>
        <pc:sldMkLst>
          <pc:docMk/>
          <pc:sldMk cId="1382780805" sldId="274"/>
        </pc:sldMkLst>
        <pc:spChg chg="mod">
          <ac:chgData name="Chaeyeon Park" userId="f080c266540a1e09" providerId="LiveId" clId="{D79E4536-3A81-4AE5-A53E-8C72227C04A4}" dt="2023-12-02T09:10:53.287" v="353" actId="1076"/>
          <ac:spMkLst>
            <pc:docMk/>
            <pc:sldMk cId="1382780805" sldId="274"/>
            <ac:spMk id="3" creationId="{1573A048-8A52-E5C3-DAF5-76168D1A2BB8}"/>
          </ac:spMkLst>
        </pc:spChg>
        <pc:spChg chg="del">
          <ac:chgData name="Chaeyeon Park" userId="f080c266540a1e09" providerId="LiveId" clId="{D79E4536-3A81-4AE5-A53E-8C72227C04A4}" dt="2023-12-02T09:07:15.740" v="340" actId="478"/>
          <ac:spMkLst>
            <pc:docMk/>
            <pc:sldMk cId="1382780805" sldId="274"/>
            <ac:spMk id="5" creationId="{A1FF37A1-322E-5F5E-C752-F5EF0D0D2D2F}"/>
          </ac:spMkLst>
        </pc:spChg>
        <pc:spChg chg="del">
          <ac:chgData name="Chaeyeon Park" userId="f080c266540a1e09" providerId="LiveId" clId="{D79E4536-3A81-4AE5-A53E-8C72227C04A4}" dt="2023-12-02T09:07:10.468" v="339" actId="478"/>
          <ac:spMkLst>
            <pc:docMk/>
            <pc:sldMk cId="1382780805" sldId="274"/>
            <ac:spMk id="11" creationId="{6EC91669-8BD9-7298-711F-8C738A77ECA3}"/>
          </ac:spMkLst>
        </pc:spChg>
        <pc:spChg chg="del">
          <ac:chgData name="Chaeyeon Park" userId="f080c266540a1e09" providerId="LiveId" clId="{D79E4536-3A81-4AE5-A53E-8C72227C04A4}" dt="2023-12-02T09:07:10.468" v="339" actId="478"/>
          <ac:spMkLst>
            <pc:docMk/>
            <pc:sldMk cId="1382780805" sldId="274"/>
            <ac:spMk id="13" creationId="{D1235D42-B5F1-CACA-9ABD-26C79314D5C4}"/>
          </ac:spMkLst>
        </pc:spChg>
        <pc:spChg chg="del">
          <ac:chgData name="Chaeyeon Park" userId="f080c266540a1e09" providerId="LiveId" clId="{D79E4536-3A81-4AE5-A53E-8C72227C04A4}" dt="2023-12-02T09:07:10.468" v="339" actId="478"/>
          <ac:spMkLst>
            <pc:docMk/>
            <pc:sldMk cId="1382780805" sldId="274"/>
            <ac:spMk id="14" creationId="{D3D9C3B5-417C-99A8-1BD0-0466E469F54E}"/>
          </ac:spMkLst>
        </pc:spChg>
        <pc:spChg chg="del">
          <ac:chgData name="Chaeyeon Park" userId="f080c266540a1e09" providerId="LiveId" clId="{D79E4536-3A81-4AE5-A53E-8C72227C04A4}" dt="2023-12-02T09:07:10.468" v="339" actId="478"/>
          <ac:spMkLst>
            <pc:docMk/>
            <pc:sldMk cId="1382780805" sldId="274"/>
            <ac:spMk id="15" creationId="{04F9685C-B723-26B0-9245-1F77FAF05719}"/>
          </ac:spMkLst>
        </pc:spChg>
        <pc:spChg chg="del">
          <ac:chgData name="Chaeyeon Park" userId="f080c266540a1e09" providerId="LiveId" clId="{D79E4536-3A81-4AE5-A53E-8C72227C04A4}" dt="2023-12-02T09:07:10.468" v="339" actId="478"/>
          <ac:spMkLst>
            <pc:docMk/>
            <pc:sldMk cId="1382780805" sldId="274"/>
            <ac:spMk id="17" creationId="{D8FB5C0C-E39A-4418-218E-A782F9BC6657}"/>
          </ac:spMkLst>
        </pc:spChg>
        <pc:picChg chg="add mod">
          <ac:chgData name="Chaeyeon Park" userId="f080c266540a1e09" providerId="LiveId" clId="{D79E4536-3A81-4AE5-A53E-8C72227C04A4}" dt="2023-12-10T10:31:17.318" v="2870" actId="1076"/>
          <ac:picMkLst>
            <pc:docMk/>
            <pc:sldMk cId="1382780805" sldId="274"/>
            <ac:picMk id="4" creationId="{17EA0180-26E9-6C57-FEA2-F30976A3C2D0}"/>
          </ac:picMkLst>
        </pc:picChg>
        <pc:cxnChg chg="mod">
          <ac:chgData name="Chaeyeon Park" userId="f080c266540a1e09" providerId="LiveId" clId="{D79E4536-3A81-4AE5-A53E-8C72227C04A4}" dt="2023-12-02T09:07:07.530" v="338" actId="14100"/>
          <ac:cxnSpMkLst>
            <pc:docMk/>
            <pc:sldMk cId="1382780805" sldId="274"/>
            <ac:cxnSpMk id="2" creationId="{5958A94C-993F-23EC-F9E3-B6C7D9925652}"/>
          </ac:cxnSpMkLst>
        </pc:cxnChg>
        <pc:cxnChg chg="del mod">
          <ac:chgData name="Chaeyeon Park" userId="f080c266540a1e09" providerId="LiveId" clId="{D79E4536-3A81-4AE5-A53E-8C72227C04A4}" dt="2023-12-02T09:07:10.468" v="339" actId="478"/>
          <ac:cxnSpMkLst>
            <pc:docMk/>
            <pc:sldMk cId="1382780805" sldId="274"/>
            <ac:cxnSpMk id="22" creationId="{B81A6609-5499-94B4-4183-7025231AF3FF}"/>
          </ac:cxnSpMkLst>
        </pc:cxnChg>
        <pc:cxnChg chg="del mod">
          <ac:chgData name="Chaeyeon Park" userId="f080c266540a1e09" providerId="LiveId" clId="{D79E4536-3A81-4AE5-A53E-8C72227C04A4}" dt="2023-12-02T09:07:10.468" v="339" actId="478"/>
          <ac:cxnSpMkLst>
            <pc:docMk/>
            <pc:sldMk cId="1382780805" sldId="274"/>
            <ac:cxnSpMk id="23" creationId="{978AE755-75C2-DA06-6E5A-3F956C000964}"/>
          </ac:cxnSpMkLst>
        </pc:cxnChg>
      </pc:sldChg>
      <pc:sldChg chg="addSp delSp modSp mod">
        <pc:chgData name="Chaeyeon Park" userId="f080c266540a1e09" providerId="LiveId" clId="{D79E4536-3A81-4AE5-A53E-8C72227C04A4}" dt="2023-12-10T07:31:13.561" v="2865" actId="1076"/>
        <pc:sldMkLst>
          <pc:docMk/>
          <pc:sldMk cId="4292848120" sldId="277"/>
        </pc:sldMkLst>
        <pc:spChg chg="add mod">
          <ac:chgData name="Chaeyeon Park" userId="f080c266540a1e09" providerId="LiveId" clId="{D79E4536-3A81-4AE5-A53E-8C72227C04A4}" dt="2023-12-10T07:28:04.690" v="2845" actId="1076"/>
          <ac:spMkLst>
            <pc:docMk/>
            <pc:sldMk cId="4292848120" sldId="277"/>
            <ac:spMk id="4" creationId="{1B95AA82-4B13-1478-FD18-722FD6A3739A}"/>
          </ac:spMkLst>
        </pc:spChg>
        <pc:spChg chg="mod">
          <ac:chgData name="Chaeyeon Park" userId="f080c266540a1e09" providerId="LiveId" clId="{D79E4536-3A81-4AE5-A53E-8C72227C04A4}" dt="2023-12-10T07:26:00.761" v="2832" actId="1076"/>
          <ac:spMkLst>
            <pc:docMk/>
            <pc:sldMk cId="4292848120" sldId="277"/>
            <ac:spMk id="6" creationId="{0A84B6F4-C812-5226-948A-6723AB4FFC5E}"/>
          </ac:spMkLst>
        </pc:spChg>
        <pc:spChg chg="add del">
          <ac:chgData name="Chaeyeon Park" userId="f080c266540a1e09" providerId="LiveId" clId="{D79E4536-3A81-4AE5-A53E-8C72227C04A4}" dt="2023-12-10T07:23:34.142" v="2467" actId="22"/>
          <ac:spMkLst>
            <pc:docMk/>
            <pc:sldMk cId="4292848120" sldId="277"/>
            <ac:spMk id="7" creationId="{CE8E83C3-C86B-4B68-809B-941AF005C175}"/>
          </ac:spMkLst>
        </pc:spChg>
        <pc:spChg chg="add mod">
          <ac:chgData name="Chaeyeon Park" userId="f080c266540a1e09" providerId="LiveId" clId="{D79E4536-3A81-4AE5-A53E-8C72227C04A4}" dt="2023-12-10T07:27:45.206" v="2843" actId="1076"/>
          <ac:spMkLst>
            <pc:docMk/>
            <pc:sldMk cId="4292848120" sldId="277"/>
            <ac:spMk id="8" creationId="{91855A85-F82C-4B1C-A1C9-B9F6C5609020}"/>
          </ac:spMkLst>
        </pc:spChg>
        <pc:spChg chg="add mod">
          <ac:chgData name="Chaeyeon Park" userId="f080c266540a1e09" providerId="LiveId" clId="{D79E4536-3A81-4AE5-A53E-8C72227C04A4}" dt="2023-12-10T07:27:45.206" v="2843" actId="1076"/>
          <ac:spMkLst>
            <pc:docMk/>
            <pc:sldMk cId="4292848120" sldId="277"/>
            <ac:spMk id="9" creationId="{9C84B773-72DB-747D-7038-59901142CC6D}"/>
          </ac:spMkLst>
        </pc:spChg>
        <pc:spChg chg="add mod">
          <ac:chgData name="Chaeyeon Park" userId="f080c266540a1e09" providerId="LiveId" clId="{D79E4536-3A81-4AE5-A53E-8C72227C04A4}" dt="2023-12-10T07:27:52.902" v="2844" actId="1076"/>
          <ac:spMkLst>
            <pc:docMk/>
            <pc:sldMk cId="4292848120" sldId="277"/>
            <ac:spMk id="10" creationId="{6CBF01FF-CC90-7415-4D43-ABD6BEDA81FF}"/>
          </ac:spMkLst>
        </pc:spChg>
        <pc:spChg chg="mod">
          <ac:chgData name="Chaeyeon Park" userId="f080c266540a1e09" providerId="LiveId" clId="{D79E4536-3A81-4AE5-A53E-8C72227C04A4}" dt="2023-12-10T07:27:21.071" v="2840" actId="1076"/>
          <ac:spMkLst>
            <pc:docMk/>
            <pc:sldMk cId="4292848120" sldId="277"/>
            <ac:spMk id="11" creationId="{40F73A0D-7683-DCA1-4D47-B491CBB72FA9}"/>
          </ac:spMkLst>
        </pc:spChg>
        <pc:spChg chg="mod">
          <ac:chgData name="Chaeyeon Park" userId="f080c266540a1e09" providerId="LiveId" clId="{D79E4536-3A81-4AE5-A53E-8C72227C04A4}" dt="2023-12-10T07:28:06.702" v="2846" actId="1076"/>
          <ac:spMkLst>
            <pc:docMk/>
            <pc:sldMk cId="4292848120" sldId="277"/>
            <ac:spMk id="12" creationId="{E97E157F-BB43-0926-2DA6-6EAEDA01F88C}"/>
          </ac:spMkLst>
        </pc:spChg>
        <pc:spChg chg="add mod">
          <ac:chgData name="Chaeyeon Park" userId="f080c266540a1e09" providerId="LiveId" clId="{D79E4536-3A81-4AE5-A53E-8C72227C04A4}" dt="2023-12-10T07:27:52.902" v="2844" actId="1076"/>
          <ac:spMkLst>
            <pc:docMk/>
            <pc:sldMk cId="4292848120" sldId="277"/>
            <ac:spMk id="13" creationId="{C7E92FEB-59CE-6498-F749-6A6D90BF482C}"/>
          </ac:spMkLst>
        </pc:spChg>
        <pc:spChg chg="del mod">
          <ac:chgData name="Chaeyeon Park" userId="f080c266540a1e09" providerId="LiveId" clId="{D79E4536-3A81-4AE5-A53E-8C72227C04A4}" dt="2023-12-10T07:24:56.540" v="2713" actId="478"/>
          <ac:spMkLst>
            <pc:docMk/>
            <pc:sldMk cId="4292848120" sldId="277"/>
            <ac:spMk id="14" creationId="{85FF5D11-D9D5-DF52-5730-371AA21B9489}"/>
          </ac:spMkLst>
        </pc:spChg>
        <pc:spChg chg="del mod">
          <ac:chgData name="Chaeyeon Park" userId="f080c266540a1e09" providerId="LiveId" clId="{D79E4536-3A81-4AE5-A53E-8C72227C04A4}" dt="2023-12-10T07:23:20.594" v="2463" actId="478"/>
          <ac:spMkLst>
            <pc:docMk/>
            <pc:sldMk cId="4292848120" sldId="277"/>
            <ac:spMk id="15" creationId="{2843339D-7E1C-3138-2D00-E372D0C7626D}"/>
          </ac:spMkLst>
        </pc:spChg>
        <pc:spChg chg="del mod">
          <ac:chgData name="Chaeyeon Park" userId="f080c266540a1e09" providerId="LiveId" clId="{D79E4536-3A81-4AE5-A53E-8C72227C04A4}" dt="2023-12-10T07:23:22.010" v="2464" actId="478"/>
          <ac:spMkLst>
            <pc:docMk/>
            <pc:sldMk cId="4292848120" sldId="277"/>
            <ac:spMk id="17" creationId="{2EA27CA6-E937-3467-BFCB-DBFCF085B76A}"/>
          </ac:spMkLst>
        </pc:spChg>
        <pc:spChg chg="mod">
          <ac:chgData name="Chaeyeon Park" userId="f080c266540a1e09" providerId="LiveId" clId="{D79E4536-3A81-4AE5-A53E-8C72227C04A4}" dt="2023-12-10T07:31:13.561" v="2865" actId="1076"/>
          <ac:spMkLst>
            <pc:docMk/>
            <pc:sldMk cId="4292848120" sldId="277"/>
            <ac:spMk id="19" creationId="{818218D5-8263-772A-918D-9A68BF167FD9}"/>
          </ac:spMkLst>
        </pc:spChg>
        <pc:spChg chg="del mod">
          <ac:chgData name="Chaeyeon Park" userId="f080c266540a1e09" providerId="LiveId" clId="{D79E4536-3A81-4AE5-A53E-8C72227C04A4}" dt="2023-12-10T07:24:57.108" v="2714" actId="478"/>
          <ac:spMkLst>
            <pc:docMk/>
            <pc:sldMk cId="4292848120" sldId="277"/>
            <ac:spMk id="20" creationId="{4F43C5BD-1173-A380-79DA-7F6A6284474E}"/>
          </ac:spMkLst>
        </pc:spChg>
        <pc:spChg chg="mod">
          <ac:chgData name="Chaeyeon Park" userId="f080c266540a1e09" providerId="LiveId" clId="{D79E4536-3A81-4AE5-A53E-8C72227C04A4}" dt="2023-12-10T07:27:34.819" v="2842" actId="1076"/>
          <ac:spMkLst>
            <pc:docMk/>
            <pc:sldMk cId="4292848120" sldId="277"/>
            <ac:spMk id="21" creationId="{5F575D7E-C682-1A2A-967D-B870D27F6999}"/>
          </ac:spMkLst>
        </pc:spChg>
        <pc:spChg chg="del mod">
          <ac:chgData name="Chaeyeon Park" userId="f080c266540a1e09" providerId="LiveId" clId="{D79E4536-3A81-4AE5-A53E-8C72227C04A4}" dt="2023-12-10T07:25:55.229" v="2830" actId="478"/>
          <ac:spMkLst>
            <pc:docMk/>
            <pc:sldMk cId="4292848120" sldId="277"/>
            <ac:spMk id="22" creationId="{6E98F3CC-2505-F106-5641-AC66D0274D17}"/>
          </ac:spMkLst>
        </pc:spChg>
        <pc:spChg chg="del mod">
          <ac:chgData name="Chaeyeon Park" userId="f080c266540a1e09" providerId="LiveId" clId="{D79E4536-3A81-4AE5-A53E-8C72227C04A4}" dt="2023-12-10T07:25:55.816" v="2831" actId="478"/>
          <ac:spMkLst>
            <pc:docMk/>
            <pc:sldMk cId="4292848120" sldId="277"/>
            <ac:spMk id="23" creationId="{1C2E1355-2F5F-959F-B9C9-D16FB4322267}"/>
          </ac:spMkLst>
        </pc:spChg>
        <pc:spChg chg="del mod">
          <ac:chgData name="Chaeyeon Park" userId="f080c266540a1e09" providerId="LiveId" clId="{D79E4536-3A81-4AE5-A53E-8C72227C04A4}" dt="2023-12-02T12:53:57.564" v="1196"/>
          <ac:spMkLst>
            <pc:docMk/>
            <pc:sldMk cId="4292848120" sldId="277"/>
            <ac:spMk id="25" creationId="{5AA0E40A-37D8-3B05-6D98-99907DB597CC}"/>
          </ac:spMkLst>
        </pc:spChg>
      </pc:sldChg>
      <pc:sldChg chg="addSp delSp modSp add del mod">
        <pc:chgData name="Chaeyeon Park" userId="f080c266540a1e09" providerId="LiveId" clId="{D79E4536-3A81-4AE5-A53E-8C72227C04A4}" dt="2023-12-02T12:30:39.892" v="818" actId="47"/>
        <pc:sldMkLst>
          <pc:docMk/>
          <pc:sldMk cId="112035781" sldId="278"/>
        </pc:sldMkLst>
        <pc:spChg chg="del">
          <ac:chgData name="Chaeyeon Park" userId="f080c266540a1e09" providerId="LiveId" clId="{D79E4536-3A81-4AE5-A53E-8C72227C04A4}" dt="2023-12-02T09:15:32.935" v="359" actId="478"/>
          <ac:spMkLst>
            <pc:docMk/>
            <pc:sldMk cId="112035781" sldId="278"/>
            <ac:spMk id="3" creationId="{1573A048-8A52-E5C3-DAF5-76168D1A2BB8}"/>
          </ac:spMkLst>
        </pc:spChg>
        <pc:spChg chg="mod">
          <ac:chgData name="Chaeyeon Park" userId="f080c266540a1e09" providerId="LiveId" clId="{D79E4536-3A81-4AE5-A53E-8C72227C04A4}" dt="2023-12-02T09:15:39.195" v="364" actId="1076"/>
          <ac:spMkLst>
            <pc:docMk/>
            <pc:sldMk cId="112035781" sldId="278"/>
            <ac:spMk id="4" creationId="{ADF0D077-6DA4-AFD7-B07D-28433464C34A}"/>
          </ac:spMkLst>
        </pc:spChg>
        <pc:spChg chg="del">
          <ac:chgData name="Chaeyeon Park" userId="f080c266540a1e09" providerId="LiveId" clId="{D79E4536-3A81-4AE5-A53E-8C72227C04A4}" dt="2023-12-02T09:15:30.724" v="358" actId="478"/>
          <ac:spMkLst>
            <pc:docMk/>
            <pc:sldMk cId="112035781" sldId="278"/>
            <ac:spMk id="6" creationId="{962EA534-73C9-B6CF-817B-78F0EA030BDB}"/>
          </ac:spMkLst>
        </pc:spChg>
        <pc:spChg chg="add mod">
          <ac:chgData name="Chaeyeon Park" userId="f080c266540a1e09" providerId="LiveId" clId="{D79E4536-3A81-4AE5-A53E-8C72227C04A4}" dt="2023-12-02T09:15:33.060" v="360"/>
          <ac:spMkLst>
            <pc:docMk/>
            <pc:sldMk cId="112035781" sldId="278"/>
            <ac:spMk id="11" creationId="{B763657B-B8A9-1CFD-D71F-89F875D525A4}"/>
          </ac:spMkLst>
        </pc:spChg>
        <pc:picChg chg="mod">
          <ac:chgData name="Chaeyeon Park" userId="f080c266540a1e09" providerId="LiveId" clId="{D79E4536-3A81-4AE5-A53E-8C72227C04A4}" dt="2023-12-02T09:15:41.790" v="365" actId="1076"/>
          <ac:picMkLst>
            <pc:docMk/>
            <pc:sldMk cId="112035781" sldId="278"/>
            <ac:picMk id="17" creationId="{449CE783-B892-C711-9162-3BD1FE9B178A}"/>
          </ac:picMkLst>
        </pc:picChg>
        <pc:cxnChg chg="del">
          <ac:chgData name="Chaeyeon Park" userId="f080c266540a1e09" providerId="LiveId" clId="{D79E4536-3A81-4AE5-A53E-8C72227C04A4}" dt="2023-12-02T09:15:30.724" v="358" actId="478"/>
          <ac:cxnSpMkLst>
            <pc:docMk/>
            <pc:sldMk cId="112035781" sldId="278"/>
            <ac:cxnSpMk id="2" creationId="{5958A94C-993F-23EC-F9E3-B6C7D9925652}"/>
          </ac:cxnSpMkLst>
        </pc:cxnChg>
        <pc:cxnChg chg="add mod">
          <ac:chgData name="Chaeyeon Park" userId="f080c266540a1e09" providerId="LiveId" clId="{D79E4536-3A81-4AE5-A53E-8C72227C04A4}" dt="2023-12-02T09:15:33.060" v="360"/>
          <ac:cxnSpMkLst>
            <pc:docMk/>
            <pc:sldMk cId="112035781" sldId="278"/>
            <ac:cxnSpMk id="5" creationId="{1E4BDB71-87CF-B19A-36D8-B63CBE4A7A89}"/>
          </ac:cxnSpMkLst>
        </pc:cxnChg>
      </pc:sldChg>
      <pc:sldChg chg="addSp delSp modSp add mod delAnim modAnim">
        <pc:chgData name="Chaeyeon Park" userId="f080c266540a1e09" providerId="LiveId" clId="{D79E4536-3A81-4AE5-A53E-8C72227C04A4}" dt="2023-12-10T07:30:53.870" v="2864" actId="1076"/>
        <pc:sldMkLst>
          <pc:docMk/>
          <pc:sldMk cId="2965951087" sldId="279"/>
        </pc:sldMkLst>
        <pc:spChg chg="mod">
          <ac:chgData name="Chaeyeon Park" userId="f080c266540a1e09" providerId="LiveId" clId="{D79E4536-3A81-4AE5-A53E-8C72227C04A4}" dt="2023-12-02T09:05:16.500" v="236" actId="1076"/>
          <ac:spMkLst>
            <pc:docMk/>
            <pc:sldMk cId="2965951087" sldId="279"/>
            <ac:spMk id="3" creationId="{1573A048-8A52-E5C3-DAF5-76168D1A2BB8}"/>
          </ac:spMkLst>
        </pc:spChg>
        <pc:spChg chg="add del mod">
          <ac:chgData name="Chaeyeon Park" userId="f080c266540a1e09" providerId="LiveId" clId="{D79E4536-3A81-4AE5-A53E-8C72227C04A4}" dt="2023-12-10T07:30:39.390" v="2858" actId="478"/>
          <ac:spMkLst>
            <pc:docMk/>
            <pc:sldMk cId="2965951087" sldId="279"/>
            <ac:spMk id="4" creationId="{028C7D18-1851-961B-0B1D-B434CF8304D0}"/>
          </ac:spMkLst>
        </pc:spChg>
        <pc:spChg chg="del">
          <ac:chgData name="Chaeyeon Park" userId="f080c266540a1e09" providerId="LiveId" clId="{D79E4536-3A81-4AE5-A53E-8C72227C04A4}" dt="2023-12-02T09:01:36.116" v="184" actId="478"/>
          <ac:spMkLst>
            <pc:docMk/>
            <pc:sldMk cId="2965951087" sldId="279"/>
            <ac:spMk id="4" creationId="{ADF0D077-6DA4-AFD7-B07D-28433464C34A}"/>
          </ac:spMkLst>
        </pc:spChg>
        <pc:spChg chg="add del mod">
          <ac:chgData name="Chaeyeon Park" userId="f080c266540a1e09" providerId="LiveId" clId="{D79E4536-3A81-4AE5-A53E-8C72227C04A4}" dt="2023-12-10T07:30:38.368" v="2856" actId="478"/>
          <ac:spMkLst>
            <pc:docMk/>
            <pc:sldMk cId="2965951087" sldId="279"/>
            <ac:spMk id="5" creationId="{194829FC-26FE-E5DF-3021-6A5F17C0C6DE}"/>
          </ac:spMkLst>
        </pc:spChg>
        <pc:spChg chg="del">
          <ac:chgData name="Chaeyeon Park" userId="f080c266540a1e09" providerId="LiveId" clId="{D79E4536-3A81-4AE5-A53E-8C72227C04A4}" dt="2023-12-02T09:05:09.757" v="234" actId="478"/>
          <ac:spMkLst>
            <pc:docMk/>
            <pc:sldMk cId="2965951087" sldId="279"/>
            <ac:spMk id="6" creationId="{962EA534-73C9-B6CF-817B-78F0EA030BDB}"/>
          </ac:spMkLst>
        </pc:spChg>
        <pc:spChg chg="add mod">
          <ac:chgData name="Chaeyeon Park" userId="f080c266540a1e09" providerId="LiveId" clId="{D79E4536-3A81-4AE5-A53E-8C72227C04A4}" dt="2023-12-10T07:30:47.191" v="2860" actId="1076"/>
          <ac:spMkLst>
            <pc:docMk/>
            <pc:sldMk cId="2965951087" sldId="279"/>
            <ac:spMk id="11" creationId="{8E102A42-4A33-2FE6-B751-1B56D584CCB6}"/>
          </ac:spMkLst>
        </pc:spChg>
        <pc:spChg chg="del">
          <ac:chgData name="Chaeyeon Park" userId="f080c266540a1e09" providerId="LiveId" clId="{D79E4536-3A81-4AE5-A53E-8C72227C04A4}" dt="2023-12-02T09:01:36.116" v="184" actId="478"/>
          <ac:spMkLst>
            <pc:docMk/>
            <pc:sldMk cId="2965951087" sldId="279"/>
            <ac:spMk id="13" creationId="{C3E53CBB-7386-D8C6-DB24-B8762A0A55E0}"/>
          </ac:spMkLst>
        </pc:spChg>
        <pc:spChg chg="del">
          <ac:chgData name="Chaeyeon Park" userId="f080c266540a1e09" providerId="LiveId" clId="{D79E4536-3A81-4AE5-A53E-8C72227C04A4}" dt="2023-12-02T09:01:36.116" v="184" actId="478"/>
          <ac:spMkLst>
            <pc:docMk/>
            <pc:sldMk cId="2965951087" sldId="279"/>
            <ac:spMk id="14" creationId="{CBB6E676-EBBF-8CD6-7EC7-8FD18DFEBDC9}"/>
          </ac:spMkLst>
        </pc:spChg>
        <pc:spChg chg="del">
          <ac:chgData name="Chaeyeon Park" userId="f080c266540a1e09" providerId="LiveId" clId="{D79E4536-3A81-4AE5-A53E-8C72227C04A4}" dt="2023-12-02T09:01:36.116" v="184" actId="478"/>
          <ac:spMkLst>
            <pc:docMk/>
            <pc:sldMk cId="2965951087" sldId="279"/>
            <ac:spMk id="16" creationId="{F23572A0-9A43-BA97-3560-6A6BCDCF4D6D}"/>
          </ac:spMkLst>
        </pc:spChg>
        <pc:spChg chg="add mod">
          <ac:chgData name="Chaeyeon Park" userId="f080c266540a1e09" providerId="LiveId" clId="{D79E4536-3A81-4AE5-A53E-8C72227C04A4}" dt="2023-12-10T07:30:47.191" v="2860" actId="1076"/>
          <ac:spMkLst>
            <pc:docMk/>
            <pc:sldMk cId="2965951087" sldId="279"/>
            <ac:spMk id="18" creationId="{4A04C459-DEE5-60A8-F619-D93022E8EB40}"/>
          </ac:spMkLst>
        </pc:spChg>
        <pc:spChg chg="del">
          <ac:chgData name="Chaeyeon Park" userId="f080c266540a1e09" providerId="LiveId" clId="{D79E4536-3A81-4AE5-A53E-8C72227C04A4}" dt="2023-12-02T09:01:40.309" v="185" actId="478"/>
          <ac:spMkLst>
            <pc:docMk/>
            <pc:sldMk cId="2965951087" sldId="279"/>
            <ac:spMk id="19" creationId="{B1AFCEF3-CF45-CB33-0AF0-176681C229CC}"/>
          </ac:spMkLst>
        </pc:spChg>
        <pc:spChg chg="add mod">
          <ac:chgData name="Chaeyeon Park" userId="f080c266540a1e09" providerId="LiveId" clId="{D79E4536-3A81-4AE5-A53E-8C72227C04A4}" dt="2023-12-10T07:30:47.191" v="2860" actId="1076"/>
          <ac:spMkLst>
            <pc:docMk/>
            <pc:sldMk cId="2965951087" sldId="279"/>
            <ac:spMk id="20" creationId="{FA54B9E7-A494-D9DC-ACFA-40CA90FB0DCA}"/>
          </ac:spMkLst>
        </pc:spChg>
        <pc:spChg chg="add mod">
          <ac:chgData name="Chaeyeon Park" userId="f080c266540a1e09" providerId="LiveId" clId="{D79E4536-3A81-4AE5-A53E-8C72227C04A4}" dt="2023-12-10T07:30:47.191" v="2860" actId="1076"/>
          <ac:spMkLst>
            <pc:docMk/>
            <pc:sldMk cId="2965951087" sldId="279"/>
            <ac:spMk id="21" creationId="{EA59615D-8D87-0674-6EEA-149F9CAD0B66}"/>
          </ac:spMkLst>
        </pc:spChg>
        <pc:spChg chg="add mod">
          <ac:chgData name="Chaeyeon Park" userId="f080c266540a1e09" providerId="LiveId" clId="{D79E4536-3A81-4AE5-A53E-8C72227C04A4}" dt="2023-12-10T07:30:47.191" v="2860" actId="1076"/>
          <ac:spMkLst>
            <pc:docMk/>
            <pc:sldMk cId="2965951087" sldId="279"/>
            <ac:spMk id="22" creationId="{F993E800-B283-0509-7DAC-B1D23339B624}"/>
          </ac:spMkLst>
        </pc:spChg>
        <pc:spChg chg="add mod">
          <ac:chgData name="Chaeyeon Park" userId="f080c266540a1e09" providerId="LiveId" clId="{D79E4536-3A81-4AE5-A53E-8C72227C04A4}" dt="2023-12-10T07:30:47.191" v="2860" actId="1076"/>
          <ac:spMkLst>
            <pc:docMk/>
            <pc:sldMk cId="2965951087" sldId="279"/>
            <ac:spMk id="23" creationId="{6D194DE7-542C-BFB5-DBFD-92732F2F5DC6}"/>
          </ac:spMkLst>
        </pc:spChg>
        <pc:spChg chg="add mod">
          <ac:chgData name="Chaeyeon Park" userId="f080c266540a1e09" providerId="LiveId" clId="{D79E4536-3A81-4AE5-A53E-8C72227C04A4}" dt="2023-12-10T07:30:47.191" v="2860" actId="1076"/>
          <ac:spMkLst>
            <pc:docMk/>
            <pc:sldMk cId="2965951087" sldId="279"/>
            <ac:spMk id="24" creationId="{D4BF113F-C75D-EC68-22AA-B52BF048726A}"/>
          </ac:spMkLst>
        </pc:spChg>
        <pc:spChg chg="add mod">
          <ac:chgData name="Chaeyeon Park" userId="f080c266540a1e09" providerId="LiveId" clId="{D79E4536-3A81-4AE5-A53E-8C72227C04A4}" dt="2023-12-10T07:30:53.870" v="2864" actId="1076"/>
          <ac:spMkLst>
            <pc:docMk/>
            <pc:sldMk cId="2965951087" sldId="279"/>
            <ac:spMk id="25" creationId="{C2A6BD68-3806-2987-D5E1-81954A9FD7DA}"/>
          </ac:spMkLst>
        </pc:spChg>
        <pc:spChg chg="add mod">
          <ac:chgData name="Chaeyeon Park" userId="f080c266540a1e09" providerId="LiveId" clId="{D79E4536-3A81-4AE5-A53E-8C72227C04A4}" dt="2023-12-10T07:30:47.191" v="2860" actId="1076"/>
          <ac:spMkLst>
            <pc:docMk/>
            <pc:sldMk cId="2965951087" sldId="279"/>
            <ac:spMk id="26" creationId="{05E05B43-8213-CCC1-37AF-30250997B5EE}"/>
          </ac:spMkLst>
        </pc:spChg>
        <pc:spChg chg="add mod">
          <ac:chgData name="Chaeyeon Park" userId="f080c266540a1e09" providerId="LiveId" clId="{D79E4536-3A81-4AE5-A53E-8C72227C04A4}" dt="2023-12-10T07:30:47.191" v="2860" actId="1076"/>
          <ac:spMkLst>
            <pc:docMk/>
            <pc:sldMk cId="2965951087" sldId="279"/>
            <ac:spMk id="27" creationId="{9A606CB7-6811-04D3-8499-BFC18C8913B3}"/>
          </ac:spMkLst>
        </pc:spChg>
        <pc:spChg chg="add del mod">
          <ac:chgData name="Chaeyeon Park" userId="f080c266540a1e09" providerId="LiveId" clId="{D79E4536-3A81-4AE5-A53E-8C72227C04A4}" dt="2023-12-02T09:09:34.999" v="348" actId="478"/>
          <ac:spMkLst>
            <pc:docMk/>
            <pc:sldMk cId="2965951087" sldId="279"/>
            <ac:spMk id="28" creationId="{0DA8D1AB-8011-67C8-607B-71C189BF17C3}"/>
          </ac:spMkLst>
        </pc:spChg>
        <pc:spChg chg="add del mod">
          <ac:chgData name="Chaeyeon Park" userId="f080c266540a1e09" providerId="LiveId" clId="{D79E4536-3A81-4AE5-A53E-8C72227C04A4}" dt="2023-12-02T09:09:34.031" v="346" actId="478"/>
          <ac:spMkLst>
            <pc:docMk/>
            <pc:sldMk cId="2965951087" sldId="279"/>
            <ac:spMk id="29" creationId="{90EA649B-E2A6-65D2-25CF-0B722D202808}"/>
          </ac:spMkLst>
        </pc:spChg>
        <pc:spChg chg="add del mod">
          <ac:chgData name="Chaeyeon Park" userId="f080c266540a1e09" providerId="LiveId" clId="{D79E4536-3A81-4AE5-A53E-8C72227C04A4}" dt="2023-12-02T12:34:15.977" v="860" actId="478"/>
          <ac:spMkLst>
            <pc:docMk/>
            <pc:sldMk cId="2965951087" sldId="279"/>
            <ac:spMk id="32" creationId="{6CE9B7C2-6C84-51F3-7795-4356631D09B0}"/>
          </ac:spMkLst>
        </pc:spChg>
        <pc:spChg chg="add del mod">
          <ac:chgData name="Chaeyeon Park" userId="f080c266540a1e09" providerId="LiveId" clId="{D79E4536-3A81-4AE5-A53E-8C72227C04A4}" dt="2023-12-10T07:30:37.571" v="2855" actId="478"/>
          <ac:spMkLst>
            <pc:docMk/>
            <pc:sldMk cId="2965951087" sldId="279"/>
            <ac:spMk id="33" creationId="{C6208B77-1DCF-CE12-983F-1A5F90BF9082}"/>
          </ac:spMkLst>
        </pc:spChg>
        <pc:picChg chg="add mod modCrop">
          <ac:chgData name="Chaeyeon Park" userId="f080c266540a1e09" providerId="LiveId" clId="{D79E4536-3A81-4AE5-A53E-8C72227C04A4}" dt="2023-12-10T07:30:42.507" v="2859" actId="1076"/>
          <ac:picMkLst>
            <pc:docMk/>
            <pc:sldMk cId="2965951087" sldId="279"/>
            <ac:picMk id="12" creationId="{03E2CA5F-E796-1202-EAB7-0AE66C7530CD}"/>
          </ac:picMkLst>
        </pc:picChg>
        <pc:picChg chg="add del mod">
          <ac:chgData name="Chaeyeon Park" userId="f080c266540a1e09" providerId="LiveId" clId="{D79E4536-3A81-4AE5-A53E-8C72227C04A4}" dt="2023-12-02T09:09:20.667" v="343" actId="478"/>
          <ac:picMkLst>
            <pc:docMk/>
            <pc:sldMk cId="2965951087" sldId="279"/>
            <ac:picMk id="12" creationId="{3CA957D3-D08D-2248-7C98-BF3F6CBEF400}"/>
          </ac:picMkLst>
        </pc:picChg>
        <pc:picChg chg="add del mod">
          <ac:chgData name="Chaeyeon Park" userId="f080c266540a1e09" providerId="LiveId" clId="{D79E4536-3A81-4AE5-A53E-8C72227C04A4}" dt="2023-12-02T09:09:21.058" v="345" actId="478"/>
          <ac:picMkLst>
            <pc:docMk/>
            <pc:sldMk cId="2965951087" sldId="279"/>
            <ac:picMk id="15" creationId="{53BEF3D8-D824-4A39-80FF-E0B1B8A40BA1}"/>
          </ac:picMkLst>
        </pc:picChg>
        <pc:picChg chg="del">
          <ac:chgData name="Chaeyeon Park" userId="f080c266540a1e09" providerId="LiveId" clId="{D79E4536-3A81-4AE5-A53E-8C72227C04A4}" dt="2023-12-02T09:01:36.116" v="184" actId="478"/>
          <ac:picMkLst>
            <pc:docMk/>
            <pc:sldMk cId="2965951087" sldId="279"/>
            <ac:picMk id="17" creationId="{449CE783-B892-C711-9162-3BD1FE9B178A}"/>
          </ac:picMkLst>
        </pc:picChg>
        <pc:picChg chg="add del mod">
          <ac:chgData name="Chaeyeon Park" userId="f080c266540a1e09" providerId="LiveId" clId="{D79E4536-3A81-4AE5-A53E-8C72227C04A4}" dt="2023-12-10T07:30:36.390" v="2854" actId="478"/>
          <ac:picMkLst>
            <pc:docMk/>
            <pc:sldMk cId="2965951087" sldId="279"/>
            <ac:picMk id="31" creationId="{F5EB4B1A-E81F-597D-090B-8D454756D1B4}"/>
          </ac:picMkLst>
        </pc:picChg>
        <pc:cxnChg chg="mod">
          <ac:chgData name="Chaeyeon Park" userId="f080c266540a1e09" providerId="LiveId" clId="{D79E4536-3A81-4AE5-A53E-8C72227C04A4}" dt="2023-12-02T09:05:11.688" v="235" actId="14100"/>
          <ac:cxnSpMkLst>
            <pc:docMk/>
            <pc:sldMk cId="2965951087" sldId="279"/>
            <ac:cxnSpMk id="2" creationId="{5958A94C-993F-23EC-F9E3-B6C7D9925652}"/>
          </ac:cxnSpMkLst>
        </pc:cxnChg>
      </pc:sldChg>
      <pc:sldChg chg="addSp delSp modSp add mod delAnim modAnim">
        <pc:chgData name="Chaeyeon Park" userId="f080c266540a1e09" providerId="LiveId" clId="{D79E4536-3A81-4AE5-A53E-8C72227C04A4}" dt="2023-12-10T07:08:12.292" v="2126"/>
        <pc:sldMkLst>
          <pc:docMk/>
          <pc:sldMk cId="3599131594" sldId="280"/>
        </pc:sldMkLst>
        <pc:spChg chg="add del mod">
          <ac:chgData name="Chaeyeon Park" userId="f080c266540a1e09" providerId="LiveId" clId="{D79E4536-3A81-4AE5-A53E-8C72227C04A4}" dt="2023-12-10T06:13:41.819" v="1694" actId="478"/>
          <ac:spMkLst>
            <pc:docMk/>
            <pc:sldMk cId="3599131594" sldId="280"/>
            <ac:spMk id="6" creationId="{4472198C-FB9C-55A2-D8BE-9F44810F1FBD}"/>
          </ac:spMkLst>
        </pc:spChg>
        <pc:spChg chg="add mod">
          <ac:chgData name="Chaeyeon Park" userId="f080c266540a1e09" providerId="LiveId" clId="{D79E4536-3A81-4AE5-A53E-8C72227C04A4}" dt="2023-12-10T06:18:52" v="1718" actId="1076"/>
          <ac:spMkLst>
            <pc:docMk/>
            <pc:sldMk cId="3599131594" sldId="280"/>
            <ac:spMk id="13" creationId="{71BC9ED3-B4F4-EE83-9BDA-D897162AABC9}"/>
          </ac:spMkLst>
        </pc:spChg>
        <pc:spChg chg="add mod">
          <ac:chgData name="Chaeyeon Park" userId="f080c266540a1e09" providerId="LiveId" clId="{D79E4536-3A81-4AE5-A53E-8C72227C04A4}" dt="2023-12-10T06:18:55.106" v="1720" actId="1076"/>
          <ac:spMkLst>
            <pc:docMk/>
            <pc:sldMk cId="3599131594" sldId="280"/>
            <ac:spMk id="14" creationId="{9FB74B71-9B20-663F-AF8A-15D070DB7B06}"/>
          </ac:spMkLst>
        </pc:spChg>
        <pc:spChg chg="add mod">
          <ac:chgData name="Chaeyeon Park" userId="f080c266540a1e09" providerId="LiveId" clId="{D79E4536-3A81-4AE5-A53E-8C72227C04A4}" dt="2023-12-10T06:19:18.893" v="1729" actId="1076"/>
          <ac:spMkLst>
            <pc:docMk/>
            <pc:sldMk cId="3599131594" sldId="280"/>
            <ac:spMk id="15" creationId="{8D6E541E-FF41-B594-E24B-7606F4D2D996}"/>
          </ac:spMkLst>
        </pc:spChg>
        <pc:spChg chg="add del mod">
          <ac:chgData name="Chaeyeon Park" userId="f080c266540a1e09" providerId="LiveId" clId="{D79E4536-3A81-4AE5-A53E-8C72227C04A4}" dt="2023-12-10T06:19:11.899" v="1726" actId="478"/>
          <ac:spMkLst>
            <pc:docMk/>
            <pc:sldMk cId="3599131594" sldId="280"/>
            <ac:spMk id="16" creationId="{557BB18F-AF7B-6EAC-3628-50DA5C1C97F4}"/>
          </ac:spMkLst>
        </pc:spChg>
        <pc:spChg chg="add del mod">
          <ac:chgData name="Chaeyeon Park" userId="f080c266540a1e09" providerId="LiveId" clId="{D79E4536-3A81-4AE5-A53E-8C72227C04A4}" dt="2023-12-10T06:19:39.565" v="1736"/>
          <ac:spMkLst>
            <pc:docMk/>
            <pc:sldMk cId="3599131594" sldId="280"/>
            <ac:spMk id="17" creationId="{F958A77F-115A-CF17-E9AF-CD68501204FD}"/>
          </ac:spMkLst>
        </pc:spChg>
        <pc:spChg chg="add mod">
          <ac:chgData name="Chaeyeon Park" userId="f080c266540a1e09" providerId="LiveId" clId="{D79E4536-3A81-4AE5-A53E-8C72227C04A4}" dt="2023-12-10T07:08:10.048" v="2125" actId="164"/>
          <ac:spMkLst>
            <pc:docMk/>
            <pc:sldMk cId="3599131594" sldId="280"/>
            <ac:spMk id="18" creationId="{CA7604B8-E1AC-BC4A-791F-91FA190232F1}"/>
          </ac:spMkLst>
        </pc:spChg>
        <pc:spChg chg="add mod">
          <ac:chgData name="Chaeyeon Park" userId="f080c266540a1e09" providerId="LiveId" clId="{D79E4536-3A81-4AE5-A53E-8C72227C04A4}" dt="2023-12-10T07:07:43.564" v="2119" actId="164"/>
          <ac:spMkLst>
            <pc:docMk/>
            <pc:sldMk cId="3599131594" sldId="280"/>
            <ac:spMk id="19" creationId="{67F52342-866A-F9D6-53A4-1BDA14E15A08}"/>
          </ac:spMkLst>
        </pc:spChg>
        <pc:spChg chg="add del mod">
          <ac:chgData name="Chaeyeon Park" userId="f080c266540a1e09" providerId="LiveId" clId="{D79E4536-3A81-4AE5-A53E-8C72227C04A4}" dt="2023-12-10T06:39:30.194" v="1748" actId="478"/>
          <ac:spMkLst>
            <pc:docMk/>
            <pc:sldMk cId="3599131594" sldId="280"/>
            <ac:spMk id="20" creationId="{D4728961-3089-F726-0CA3-DCE2A636A4B4}"/>
          </ac:spMkLst>
        </pc:spChg>
        <pc:spChg chg="add mod">
          <ac:chgData name="Chaeyeon Park" userId="f080c266540a1e09" providerId="LiveId" clId="{D79E4536-3A81-4AE5-A53E-8C72227C04A4}" dt="2023-12-10T07:07:43.564" v="2119" actId="164"/>
          <ac:spMkLst>
            <pc:docMk/>
            <pc:sldMk cId="3599131594" sldId="280"/>
            <ac:spMk id="21" creationId="{65AE0468-45B6-37ED-4A0E-7A1D7A831B9B}"/>
          </ac:spMkLst>
        </pc:spChg>
        <pc:grpChg chg="add mod">
          <ac:chgData name="Chaeyeon Park" userId="f080c266540a1e09" providerId="LiveId" clId="{D79E4536-3A81-4AE5-A53E-8C72227C04A4}" dt="2023-12-10T07:07:43.564" v="2119" actId="164"/>
          <ac:grpSpMkLst>
            <pc:docMk/>
            <pc:sldMk cId="3599131594" sldId="280"/>
            <ac:grpSpMk id="22" creationId="{659CECCD-BFE0-D9D2-B37F-97A8B776C81E}"/>
          </ac:grpSpMkLst>
        </pc:grpChg>
        <pc:grpChg chg="add mod">
          <ac:chgData name="Chaeyeon Park" userId="f080c266540a1e09" providerId="LiveId" clId="{D79E4536-3A81-4AE5-A53E-8C72227C04A4}" dt="2023-12-10T07:08:10.048" v="2125" actId="164"/>
          <ac:grpSpMkLst>
            <pc:docMk/>
            <pc:sldMk cId="3599131594" sldId="280"/>
            <ac:grpSpMk id="27" creationId="{A874BB99-9B9E-A7C1-BF0F-8436476B2CC9}"/>
          </ac:grpSpMkLst>
        </pc:grpChg>
        <pc:picChg chg="add del mod">
          <ac:chgData name="Chaeyeon Park" userId="f080c266540a1e09" providerId="LiveId" clId="{D79E4536-3A81-4AE5-A53E-8C72227C04A4}" dt="2023-12-10T06:17:16.804" v="1700" actId="478"/>
          <ac:picMkLst>
            <pc:docMk/>
            <pc:sldMk cId="3599131594" sldId="280"/>
            <ac:picMk id="5" creationId="{5F2395EB-2165-46F5-5319-375D5E4EEBCB}"/>
          </ac:picMkLst>
        </pc:picChg>
        <pc:picChg chg="add mod">
          <ac:chgData name="Chaeyeon Park" userId="f080c266540a1e09" providerId="LiveId" clId="{D79E4536-3A81-4AE5-A53E-8C72227C04A4}" dt="2023-12-10T06:39:32.748" v="1750" actId="1076"/>
          <ac:picMkLst>
            <pc:docMk/>
            <pc:sldMk cId="3599131594" sldId="280"/>
            <ac:picMk id="8" creationId="{A9D9EB80-184B-D039-D1C8-0D7B60C0EF5A}"/>
          </ac:picMkLst>
        </pc:picChg>
        <pc:picChg chg="add del mod">
          <ac:chgData name="Chaeyeon Park" userId="f080c266540a1e09" providerId="LiveId" clId="{D79E4536-3A81-4AE5-A53E-8C72227C04A4}" dt="2023-12-10T06:17:20.871" v="1703" actId="478"/>
          <ac:picMkLst>
            <pc:docMk/>
            <pc:sldMk cId="3599131594" sldId="280"/>
            <ac:picMk id="9" creationId="{E3C07FDF-FE6B-91EA-83AF-B298D58F28DB}"/>
          </ac:picMkLst>
        </pc:picChg>
        <pc:picChg chg="add mod">
          <ac:chgData name="Chaeyeon Park" userId="f080c266540a1e09" providerId="LiveId" clId="{D79E4536-3A81-4AE5-A53E-8C72227C04A4}" dt="2023-12-10T07:08:10.048" v="2125" actId="164"/>
          <ac:picMkLst>
            <pc:docMk/>
            <pc:sldMk cId="3599131594" sldId="280"/>
            <ac:picMk id="11" creationId="{E11D6868-948F-3B53-41F9-0764B33343B8}"/>
          </ac:picMkLst>
        </pc:picChg>
        <pc:picChg chg="add mod">
          <ac:chgData name="Chaeyeon Park" userId="f080c266540a1e09" providerId="LiveId" clId="{D79E4536-3A81-4AE5-A53E-8C72227C04A4}" dt="2023-12-10T06:39:49.136" v="1755" actId="1076"/>
          <ac:picMkLst>
            <pc:docMk/>
            <pc:sldMk cId="3599131594" sldId="280"/>
            <ac:picMk id="12" creationId="{CB789B2E-C1FE-082F-6FB9-4E85FBDF1FC9}"/>
          </ac:picMkLst>
        </pc:picChg>
      </pc:sldChg>
      <pc:sldChg chg="new del">
        <pc:chgData name="Chaeyeon Park" userId="f080c266540a1e09" providerId="LiveId" clId="{D79E4536-3A81-4AE5-A53E-8C72227C04A4}" dt="2023-12-10T07:07:56.287" v="2124" actId="47"/>
        <pc:sldMkLst>
          <pc:docMk/>
          <pc:sldMk cId="1396067807" sldId="281"/>
        </pc:sldMkLst>
      </pc:sldChg>
      <pc:sldChg chg="delSp modSp add mod delAnim">
        <pc:chgData name="Chaeyeon Park" userId="f080c266540a1e09" providerId="LiveId" clId="{D79E4536-3A81-4AE5-A53E-8C72227C04A4}" dt="2023-12-10T07:30:33.541" v="2853" actId="1076"/>
        <pc:sldMkLst>
          <pc:docMk/>
          <pc:sldMk cId="2846533005" sldId="281"/>
        </pc:sldMkLst>
        <pc:spChg chg="mod">
          <ac:chgData name="Chaeyeon Park" userId="f080c266540a1e09" providerId="LiveId" clId="{D79E4536-3A81-4AE5-A53E-8C72227C04A4}" dt="2023-12-10T07:30:33.541" v="2853" actId="1076"/>
          <ac:spMkLst>
            <pc:docMk/>
            <pc:sldMk cId="2846533005" sldId="281"/>
            <ac:spMk id="4" creationId="{028C7D18-1851-961B-0B1D-B434CF8304D0}"/>
          </ac:spMkLst>
        </pc:spChg>
        <pc:spChg chg="mod">
          <ac:chgData name="Chaeyeon Park" userId="f080c266540a1e09" providerId="LiveId" clId="{D79E4536-3A81-4AE5-A53E-8C72227C04A4}" dt="2023-12-10T07:30:33.541" v="2853" actId="1076"/>
          <ac:spMkLst>
            <pc:docMk/>
            <pc:sldMk cId="2846533005" sldId="281"/>
            <ac:spMk id="5" creationId="{194829FC-26FE-E5DF-3021-6A5F17C0C6DE}"/>
          </ac:spMkLst>
        </pc:spChg>
        <pc:spChg chg="del">
          <ac:chgData name="Chaeyeon Park" userId="f080c266540a1e09" providerId="LiveId" clId="{D79E4536-3A81-4AE5-A53E-8C72227C04A4}" dt="2023-12-10T07:28:32.084" v="2848" actId="478"/>
          <ac:spMkLst>
            <pc:docMk/>
            <pc:sldMk cId="2846533005" sldId="281"/>
            <ac:spMk id="11" creationId="{8E102A42-4A33-2FE6-B751-1B56D584CCB6}"/>
          </ac:spMkLst>
        </pc:spChg>
        <pc:spChg chg="del">
          <ac:chgData name="Chaeyeon Park" userId="f080c266540a1e09" providerId="LiveId" clId="{D79E4536-3A81-4AE5-A53E-8C72227C04A4}" dt="2023-12-10T07:28:32.084" v="2848" actId="478"/>
          <ac:spMkLst>
            <pc:docMk/>
            <pc:sldMk cId="2846533005" sldId="281"/>
            <ac:spMk id="18" creationId="{4A04C459-DEE5-60A8-F619-D93022E8EB40}"/>
          </ac:spMkLst>
        </pc:spChg>
        <pc:spChg chg="del">
          <ac:chgData name="Chaeyeon Park" userId="f080c266540a1e09" providerId="LiveId" clId="{D79E4536-3A81-4AE5-A53E-8C72227C04A4}" dt="2023-12-10T07:28:32.084" v="2848" actId="478"/>
          <ac:spMkLst>
            <pc:docMk/>
            <pc:sldMk cId="2846533005" sldId="281"/>
            <ac:spMk id="20" creationId="{FA54B9E7-A494-D9DC-ACFA-40CA90FB0DCA}"/>
          </ac:spMkLst>
        </pc:spChg>
        <pc:spChg chg="del">
          <ac:chgData name="Chaeyeon Park" userId="f080c266540a1e09" providerId="LiveId" clId="{D79E4536-3A81-4AE5-A53E-8C72227C04A4}" dt="2023-12-10T07:28:32.084" v="2848" actId="478"/>
          <ac:spMkLst>
            <pc:docMk/>
            <pc:sldMk cId="2846533005" sldId="281"/>
            <ac:spMk id="21" creationId="{EA59615D-8D87-0674-6EEA-149F9CAD0B66}"/>
          </ac:spMkLst>
        </pc:spChg>
        <pc:spChg chg="del">
          <ac:chgData name="Chaeyeon Park" userId="f080c266540a1e09" providerId="LiveId" clId="{D79E4536-3A81-4AE5-A53E-8C72227C04A4}" dt="2023-12-10T07:28:32.084" v="2848" actId="478"/>
          <ac:spMkLst>
            <pc:docMk/>
            <pc:sldMk cId="2846533005" sldId="281"/>
            <ac:spMk id="22" creationId="{F993E800-B283-0509-7DAC-B1D23339B624}"/>
          </ac:spMkLst>
        </pc:spChg>
        <pc:spChg chg="del">
          <ac:chgData name="Chaeyeon Park" userId="f080c266540a1e09" providerId="LiveId" clId="{D79E4536-3A81-4AE5-A53E-8C72227C04A4}" dt="2023-12-10T07:28:32.084" v="2848" actId="478"/>
          <ac:spMkLst>
            <pc:docMk/>
            <pc:sldMk cId="2846533005" sldId="281"/>
            <ac:spMk id="23" creationId="{6D194DE7-542C-BFB5-DBFD-92732F2F5DC6}"/>
          </ac:spMkLst>
        </pc:spChg>
        <pc:spChg chg="del">
          <ac:chgData name="Chaeyeon Park" userId="f080c266540a1e09" providerId="LiveId" clId="{D79E4536-3A81-4AE5-A53E-8C72227C04A4}" dt="2023-12-10T07:28:32.084" v="2848" actId="478"/>
          <ac:spMkLst>
            <pc:docMk/>
            <pc:sldMk cId="2846533005" sldId="281"/>
            <ac:spMk id="24" creationId="{D4BF113F-C75D-EC68-22AA-B52BF048726A}"/>
          </ac:spMkLst>
        </pc:spChg>
        <pc:spChg chg="del">
          <ac:chgData name="Chaeyeon Park" userId="f080c266540a1e09" providerId="LiveId" clId="{D79E4536-3A81-4AE5-A53E-8C72227C04A4}" dt="2023-12-10T07:28:32.084" v="2848" actId="478"/>
          <ac:spMkLst>
            <pc:docMk/>
            <pc:sldMk cId="2846533005" sldId="281"/>
            <ac:spMk id="25" creationId="{C2A6BD68-3806-2987-D5E1-81954A9FD7DA}"/>
          </ac:spMkLst>
        </pc:spChg>
        <pc:spChg chg="del">
          <ac:chgData name="Chaeyeon Park" userId="f080c266540a1e09" providerId="LiveId" clId="{D79E4536-3A81-4AE5-A53E-8C72227C04A4}" dt="2023-12-10T07:28:32.084" v="2848" actId="478"/>
          <ac:spMkLst>
            <pc:docMk/>
            <pc:sldMk cId="2846533005" sldId="281"/>
            <ac:spMk id="26" creationId="{05E05B43-8213-CCC1-37AF-30250997B5EE}"/>
          </ac:spMkLst>
        </pc:spChg>
        <pc:spChg chg="del">
          <ac:chgData name="Chaeyeon Park" userId="f080c266540a1e09" providerId="LiveId" clId="{D79E4536-3A81-4AE5-A53E-8C72227C04A4}" dt="2023-12-10T07:28:32.084" v="2848" actId="478"/>
          <ac:spMkLst>
            <pc:docMk/>
            <pc:sldMk cId="2846533005" sldId="281"/>
            <ac:spMk id="27" creationId="{9A606CB7-6811-04D3-8499-BFC18C8913B3}"/>
          </ac:spMkLst>
        </pc:spChg>
        <pc:spChg chg="mod">
          <ac:chgData name="Chaeyeon Park" userId="f080c266540a1e09" providerId="LiveId" clId="{D79E4536-3A81-4AE5-A53E-8C72227C04A4}" dt="2023-12-10T07:30:33.541" v="2853" actId="1076"/>
          <ac:spMkLst>
            <pc:docMk/>
            <pc:sldMk cId="2846533005" sldId="281"/>
            <ac:spMk id="33" creationId="{C6208B77-1DCF-CE12-983F-1A5F90BF9082}"/>
          </ac:spMkLst>
        </pc:spChg>
        <pc:picChg chg="del">
          <ac:chgData name="Chaeyeon Park" userId="f080c266540a1e09" providerId="LiveId" clId="{D79E4536-3A81-4AE5-A53E-8C72227C04A4}" dt="2023-12-10T07:28:33.546" v="2849" actId="478"/>
          <ac:picMkLst>
            <pc:docMk/>
            <pc:sldMk cId="2846533005" sldId="281"/>
            <ac:picMk id="12" creationId="{03E2CA5F-E796-1202-EAB7-0AE66C7530CD}"/>
          </ac:picMkLst>
        </pc:picChg>
        <pc:picChg chg="mod">
          <ac:chgData name="Chaeyeon Park" userId="f080c266540a1e09" providerId="LiveId" clId="{D79E4536-3A81-4AE5-A53E-8C72227C04A4}" dt="2023-12-10T07:30:29.366" v="2852" actId="1076"/>
          <ac:picMkLst>
            <pc:docMk/>
            <pc:sldMk cId="2846533005" sldId="281"/>
            <ac:picMk id="31" creationId="{F5EB4B1A-E81F-597D-090B-8D454756D1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upport.apple.com/ko-kr/102398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BF95A7-E08B-8751-1838-804DDAADFADA}"/>
              </a:ext>
            </a:extLst>
          </p:cNvPr>
          <p:cNvSpPr txBox="1"/>
          <p:nvPr/>
        </p:nvSpPr>
        <p:spPr>
          <a:xfrm>
            <a:off x="1074964" y="2741155"/>
            <a:ext cx="100420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b="1" dirty="0"/>
              <a:t>Music Recommendation based on Face Emotion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1B145-EC11-B9FE-7479-B3AB769A6B6A}"/>
              </a:ext>
            </a:extLst>
          </p:cNvPr>
          <p:cNvSpPr txBox="1"/>
          <p:nvPr/>
        </p:nvSpPr>
        <p:spPr>
          <a:xfrm>
            <a:off x="2807834" y="2094824"/>
            <a:ext cx="6576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Gallery with Music</a:t>
            </a:r>
            <a:endParaRPr lang="en-US" altLang="ko-KR" sz="2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BA038-BF83-D257-29A2-601F115513B5}"/>
              </a:ext>
            </a:extLst>
          </p:cNvPr>
          <p:cNvSpPr txBox="1"/>
          <p:nvPr/>
        </p:nvSpPr>
        <p:spPr>
          <a:xfrm>
            <a:off x="6014357" y="4763176"/>
            <a:ext cx="488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+mj-lt"/>
              </a:rPr>
              <a:t>Department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of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Mathematical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Sciences</a:t>
            </a:r>
          </a:p>
          <a:p>
            <a:pPr algn="r"/>
            <a:r>
              <a:rPr lang="en-US" altLang="ko-KR" b="1" dirty="0">
                <a:latin typeface="+mj-lt"/>
              </a:rPr>
              <a:t>Chaeyeon Park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6839" y="3050175"/>
            <a:ext cx="204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rgbClr val="00002F"/>
                </a:solidFill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58A94C-993F-23EC-F9E3-B6C7D9925652}"/>
              </a:ext>
            </a:extLst>
          </p:cNvPr>
          <p:cNvCxnSpPr>
            <a:cxnSpLocks/>
          </p:cNvCxnSpPr>
          <p:nvPr/>
        </p:nvCxnSpPr>
        <p:spPr>
          <a:xfrm>
            <a:off x="885048" y="976657"/>
            <a:ext cx="42178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73A048-8A52-E5C3-DAF5-76168D1A2BB8}"/>
              </a:ext>
            </a:extLst>
          </p:cNvPr>
          <p:cNvSpPr txBox="1"/>
          <p:nvPr/>
        </p:nvSpPr>
        <p:spPr>
          <a:xfrm>
            <a:off x="800354" y="368988"/>
            <a:ext cx="4302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ea"/>
                <a:ea typeface="+mj-ea"/>
              </a:rPr>
              <a:t>Goal &amp; Usage Scenario</a:t>
            </a:r>
            <a:endParaRPr lang="ko-KR" altLang="en-US" sz="3200" b="1" spc="-150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86C5C-1AAC-D9D0-2E19-CB3AD4F464BE}"/>
              </a:ext>
            </a:extLst>
          </p:cNvPr>
          <p:cNvSpPr txBox="1"/>
          <p:nvPr/>
        </p:nvSpPr>
        <p:spPr>
          <a:xfrm>
            <a:off x="5914941" y="6482226"/>
            <a:ext cx="5228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hlinkClick r:id="rId2"/>
              </a:rPr>
              <a:t>https://support.apple.com/ko-kr/102398</a:t>
            </a:r>
            <a:endParaRPr lang="en-US" altLang="ko-KR" sz="1200" b="1" dirty="0">
              <a:latin typeface="+mj-lt"/>
            </a:endParaRPr>
          </a:p>
          <a:p>
            <a:pPr algn="r"/>
            <a:endParaRPr lang="en-US" altLang="ko-KR" sz="1200" dirty="0"/>
          </a:p>
        </p:txBody>
      </p:sp>
      <p:pic>
        <p:nvPicPr>
          <p:cNvPr id="1030" name="Picture 6" descr="Using Camera on iPhone to take a photo in Portrait mode">
            <a:extLst>
              <a:ext uri="{FF2B5EF4-FFF2-40B4-BE49-F238E27FC236}">
                <a16:creationId xmlns:a16="http://schemas.microsoft.com/office/drawing/2014/main" id="{5A170942-DF9B-23AB-5028-DCB668F76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76" y="1706014"/>
            <a:ext cx="2113067" cy="427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DE44872-9A50-5430-1F7E-0062D67DA4D8}"/>
              </a:ext>
            </a:extLst>
          </p:cNvPr>
          <p:cNvGrpSpPr/>
          <p:nvPr/>
        </p:nvGrpSpPr>
        <p:grpSpPr>
          <a:xfrm>
            <a:off x="3962400" y="1396083"/>
            <a:ext cx="8360229" cy="1904059"/>
            <a:chOff x="3962400" y="1650894"/>
            <a:chExt cx="8360229" cy="19040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1CF72D-BF54-B418-A3E1-267AFD664A1F}"/>
                </a:ext>
              </a:extLst>
            </p:cNvPr>
            <p:cNvSpPr txBox="1"/>
            <p:nvPr/>
          </p:nvSpPr>
          <p:spPr>
            <a:xfrm>
              <a:off x="3962400" y="2381190"/>
              <a:ext cx="836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+mj-lt"/>
                </a:rPr>
                <a:t>사진에서 추출한 감정을 기반으로 노래를 추천해주는 갤러리 개발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0CCD19-6EF4-5D4B-8CF7-769D24D285BA}"/>
                </a:ext>
              </a:extLst>
            </p:cNvPr>
            <p:cNvSpPr txBox="1"/>
            <p:nvPr/>
          </p:nvSpPr>
          <p:spPr>
            <a:xfrm>
              <a:off x="4305909" y="2857903"/>
              <a:ext cx="4854293" cy="69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+mj-lt"/>
                </a:rPr>
                <a:t>- </a:t>
              </a:r>
              <a:r>
                <a:rPr lang="ko-KR" altLang="en-US" sz="1400" b="1" dirty="0">
                  <a:latin typeface="+mj-lt"/>
                </a:rPr>
                <a:t>이미지에서 느껴지는 감정을 극대화</a:t>
              </a:r>
              <a:endParaRPr lang="en-US" altLang="ko-KR" sz="1400" b="1" dirty="0">
                <a:latin typeface="+mj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+mj-lt"/>
                </a:rPr>
                <a:t>- </a:t>
              </a:r>
              <a:r>
                <a:rPr lang="ko-KR" altLang="en-US" sz="1400" b="1" dirty="0">
                  <a:latin typeface="+mj-lt"/>
                </a:rPr>
                <a:t>시각적 자극과 더불어 청각적 자극 제공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EFA41A-A705-2F40-24CB-16B832C8D95B}"/>
                </a:ext>
              </a:extLst>
            </p:cNvPr>
            <p:cNvSpPr txBox="1"/>
            <p:nvPr/>
          </p:nvSpPr>
          <p:spPr>
            <a:xfrm>
              <a:off x="3962400" y="1650894"/>
              <a:ext cx="1310148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latin typeface="+mj-lt"/>
                </a:rPr>
                <a:t>Goal</a:t>
              </a:r>
              <a:endParaRPr lang="ko-KR" altLang="en-US" sz="2500" b="1" dirty="0">
                <a:latin typeface="+mj-lt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277AB2-F080-4EE1-B9E3-13049FC98A7B}"/>
              </a:ext>
            </a:extLst>
          </p:cNvPr>
          <p:cNvGrpSpPr/>
          <p:nvPr/>
        </p:nvGrpSpPr>
        <p:grpSpPr>
          <a:xfrm>
            <a:off x="3962400" y="3714949"/>
            <a:ext cx="7204145" cy="2262684"/>
            <a:chOff x="3962400" y="3628660"/>
            <a:chExt cx="7204145" cy="22626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1F75D1-F87F-053B-C2A9-7004033F93A0}"/>
                </a:ext>
              </a:extLst>
            </p:cNvPr>
            <p:cNvSpPr txBox="1"/>
            <p:nvPr/>
          </p:nvSpPr>
          <p:spPr>
            <a:xfrm>
              <a:off x="3962400" y="4363783"/>
              <a:ext cx="7204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+mj-lt"/>
                </a:rPr>
                <a:t>직접 찍은 사진을 음악과 함께 오래 보관하고 싶을 때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988636-D9B7-42F0-5041-2F5349EF5812}"/>
                </a:ext>
              </a:extLst>
            </p:cNvPr>
            <p:cNvSpPr txBox="1"/>
            <p:nvPr/>
          </p:nvSpPr>
          <p:spPr>
            <a:xfrm>
              <a:off x="3962628" y="3628660"/>
              <a:ext cx="2600013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500" b="1" dirty="0">
                  <a:latin typeface="+mj-lt"/>
                </a:rPr>
                <a:t>Usage Scenario</a:t>
              </a:r>
              <a:endParaRPr lang="ko-KR" altLang="en-US" sz="2500" b="1" dirty="0">
                <a:latin typeface="+mj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EB9807-D67C-3DEC-CCD9-26D8BADCECFB}"/>
                </a:ext>
              </a:extLst>
            </p:cNvPr>
            <p:cNvSpPr txBox="1"/>
            <p:nvPr/>
          </p:nvSpPr>
          <p:spPr>
            <a:xfrm>
              <a:off x="4247922" y="4871128"/>
              <a:ext cx="4281165" cy="1020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ko-KR" altLang="en-US" sz="1400" b="1" dirty="0">
                  <a:latin typeface="+mj-lt"/>
                </a:rPr>
                <a:t>여행지 등에서 다양한 사진을 찍음</a:t>
              </a:r>
              <a:endParaRPr lang="en-US" altLang="ko-KR" sz="1400" b="1" dirty="0">
                <a:latin typeface="+mj-lt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ko-KR" altLang="en-US" sz="1400" b="1" dirty="0">
                  <a:latin typeface="+mj-lt"/>
                </a:rPr>
                <a:t>인물의 감정에 맞는 노래를 추천 받음</a:t>
              </a:r>
              <a:endParaRPr lang="en-US" altLang="ko-KR" sz="1400" b="1" dirty="0">
                <a:latin typeface="+mj-lt"/>
              </a:endParaRPr>
            </a:p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ko-KR" altLang="en-US" sz="1400" b="1" dirty="0">
                  <a:latin typeface="+mj-lt"/>
                </a:rPr>
                <a:t>미래에 여행을 추억하면서 노래 재생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58A94C-993F-23EC-F9E3-B6C7D9925652}"/>
              </a:ext>
            </a:extLst>
          </p:cNvPr>
          <p:cNvCxnSpPr>
            <a:cxnSpLocks/>
          </p:cNvCxnSpPr>
          <p:nvPr/>
        </p:nvCxnSpPr>
        <p:spPr>
          <a:xfrm>
            <a:off x="885048" y="976657"/>
            <a:ext cx="171232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73A048-8A52-E5C3-DAF5-76168D1A2BB8}"/>
              </a:ext>
            </a:extLst>
          </p:cNvPr>
          <p:cNvSpPr txBox="1"/>
          <p:nvPr/>
        </p:nvSpPr>
        <p:spPr>
          <a:xfrm>
            <a:off x="885048" y="391882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ea"/>
                <a:ea typeface="+mj-ea"/>
              </a:rPr>
              <a:t>Key Idea</a:t>
            </a:r>
            <a:endParaRPr lang="ko-KR" altLang="en-US" sz="3200" b="1" spc="-150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02A42-4A33-2FE6-B751-1B56D584CCB6}"/>
              </a:ext>
            </a:extLst>
          </p:cNvPr>
          <p:cNvSpPr txBox="1"/>
          <p:nvPr/>
        </p:nvSpPr>
        <p:spPr>
          <a:xfrm>
            <a:off x="1308672" y="2180225"/>
            <a:ext cx="2507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lt"/>
              </a:rPr>
              <a:t>Face</a:t>
            </a:r>
            <a:r>
              <a:rPr lang="ko-KR" altLang="en-US" sz="1600" b="1" dirty="0">
                <a:latin typeface="+mj-lt"/>
              </a:rPr>
              <a:t> </a:t>
            </a:r>
            <a:r>
              <a:rPr lang="en-US" altLang="ko-KR" sz="1600" b="1" dirty="0">
                <a:latin typeface="+mj-lt"/>
              </a:rPr>
              <a:t>Detection</a:t>
            </a:r>
          </a:p>
          <a:p>
            <a:pPr algn="ctr"/>
            <a:r>
              <a:rPr lang="en-US" altLang="ko-KR" sz="1600" b="1" dirty="0">
                <a:latin typeface="+mj-lt"/>
              </a:rPr>
              <a:t>with Google ML kit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A04C459-DEE5-60A8-F619-D93022E8EB40}"/>
              </a:ext>
            </a:extLst>
          </p:cNvPr>
          <p:cNvSpPr/>
          <p:nvPr/>
        </p:nvSpPr>
        <p:spPr>
          <a:xfrm rot="19627976">
            <a:off x="4143572" y="1998246"/>
            <a:ext cx="603511" cy="2659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54B9E7-A494-D9DC-ACFA-40CA90FB0DCA}"/>
              </a:ext>
            </a:extLst>
          </p:cNvPr>
          <p:cNvSpPr txBox="1"/>
          <p:nvPr/>
        </p:nvSpPr>
        <p:spPr>
          <a:xfrm>
            <a:off x="3694422" y="1802173"/>
            <a:ext cx="1299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detected</a:t>
            </a:r>
            <a:endParaRPr lang="ko-KR" altLang="en-US" sz="1200" b="1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59615D-8D87-0674-6EEA-149F9CAD0B66}"/>
              </a:ext>
            </a:extLst>
          </p:cNvPr>
          <p:cNvSpPr txBox="1"/>
          <p:nvPr/>
        </p:nvSpPr>
        <p:spPr>
          <a:xfrm>
            <a:off x="3410605" y="2746107"/>
            <a:ext cx="1173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lt"/>
              </a:rPr>
              <a:t>not detected</a:t>
            </a:r>
            <a:endParaRPr lang="ko-KR" altLang="en-US" sz="1200" b="1" dirty="0">
              <a:latin typeface="+mj-lt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93E800-B283-0509-7DAC-B1D23339B624}"/>
              </a:ext>
            </a:extLst>
          </p:cNvPr>
          <p:cNvSpPr/>
          <p:nvPr/>
        </p:nvSpPr>
        <p:spPr>
          <a:xfrm rot="1648921">
            <a:off x="4141143" y="2565349"/>
            <a:ext cx="637557" cy="281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194DE7-542C-BFB5-DBFD-92732F2F5DC6}"/>
              </a:ext>
            </a:extLst>
          </p:cNvPr>
          <p:cNvSpPr txBox="1"/>
          <p:nvPr/>
        </p:nvSpPr>
        <p:spPr>
          <a:xfrm>
            <a:off x="4624337" y="1675197"/>
            <a:ext cx="2845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lt"/>
              </a:rPr>
              <a:t>Emotion Recognition</a:t>
            </a:r>
          </a:p>
          <a:p>
            <a:pPr algn="ctr"/>
            <a:r>
              <a:rPr lang="en-US" altLang="ko-KR" sz="1600" b="1" dirty="0">
                <a:latin typeface="+mj-lt"/>
              </a:rPr>
              <a:t>with </a:t>
            </a:r>
            <a:r>
              <a:rPr lang="en-US" altLang="ko-KR" sz="1600" b="1" dirty="0" err="1">
                <a:latin typeface="+mj-lt"/>
              </a:rPr>
              <a:t>Tflite</a:t>
            </a:r>
            <a:r>
              <a:rPr lang="en-US" altLang="ko-KR" sz="1600" b="1" dirty="0">
                <a:latin typeface="+mj-lt"/>
              </a:rPr>
              <a:t> Model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BF113F-C75D-EC68-22AA-B52BF048726A}"/>
              </a:ext>
            </a:extLst>
          </p:cNvPr>
          <p:cNvSpPr txBox="1"/>
          <p:nvPr/>
        </p:nvSpPr>
        <p:spPr>
          <a:xfrm>
            <a:off x="7922764" y="2141746"/>
            <a:ext cx="3115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+mj-lt"/>
              </a:rPr>
              <a:t>Music Recommendation</a:t>
            </a:r>
          </a:p>
          <a:p>
            <a:pPr algn="ctr"/>
            <a:r>
              <a:rPr lang="en-US" altLang="ko-KR" sz="1600" b="1" dirty="0">
                <a:latin typeface="+mj-lt"/>
              </a:rPr>
              <a:t>via </a:t>
            </a:r>
            <a:r>
              <a:rPr lang="en-US" altLang="ko-KR" sz="1600" b="1" dirty="0" err="1">
                <a:latin typeface="+mj-lt"/>
              </a:rPr>
              <a:t>Youtube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A6BD68-3806-2987-D5E1-81954A9FD7DA}"/>
              </a:ext>
            </a:extLst>
          </p:cNvPr>
          <p:cNvSpPr txBox="1"/>
          <p:nvPr/>
        </p:nvSpPr>
        <p:spPr>
          <a:xfrm>
            <a:off x="5497481" y="2684552"/>
            <a:ext cx="1509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User Input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5E05B43-8213-CCC1-37AF-30250997B5EE}"/>
              </a:ext>
            </a:extLst>
          </p:cNvPr>
          <p:cNvSpPr/>
          <p:nvPr/>
        </p:nvSpPr>
        <p:spPr>
          <a:xfrm rot="19627976">
            <a:off x="7320087" y="2510355"/>
            <a:ext cx="603511" cy="26597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A606CB7-6811-04D3-8499-BFC18C8913B3}"/>
              </a:ext>
            </a:extLst>
          </p:cNvPr>
          <p:cNvSpPr/>
          <p:nvPr/>
        </p:nvSpPr>
        <p:spPr>
          <a:xfrm rot="1648921">
            <a:off x="7303064" y="1974927"/>
            <a:ext cx="637557" cy="2816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E2CA5F-E796-1202-EAB7-0AE66C753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1" r="626"/>
          <a:stretch/>
        </p:blipFill>
        <p:spPr>
          <a:xfrm>
            <a:off x="3530914" y="4010722"/>
            <a:ext cx="4451645" cy="190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5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20" grpId="0"/>
      <p:bldP spid="21" grpId="0"/>
      <p:bldP spid="22" grpId="0" animBg="1"/>
      <p:bldP spid="23" grpId="0"/>
      <p:bldP spid="24" grpId="0"/>
      <p:bldP spid="25" grpId="0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58A94C-993F-23EC-F9E3-B6C7D9925652}"/>
              </a:ext>
            </a:extLst>
          </p:cNvPr>
          <p:cNvCxnSpPr>
            <a:cxnSpLocks/>
          </p:cNvCxnSpPr>
          <p:nvPr/>
        </p:nvCxnSpPr>
        <p:spPr>
          <a:xfrm>
            <a:off x="885048" y="976657"/>
            <a:ext cx="171232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73A048-8A52-E5C3-DAF5-76168D1A2BB8}"/>
              </a:ext>
            </a:extLst>
          </p:cNvPr>
          <p:cNvSpPr txBox="1"/>
          <p:nvPr/>
        </p:nvSpPr>
        <p:spPr>
          <a:xfrm>
            <a:off x="885048" y="391882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ea"/>
                <a:ea typeface="+mj-ea"/>
              </a:rPr>
              <a:t>Key Idea</a:t>
            </a:r>
            <a:endParaRPr lang="ko-KR" altLang="en-US" sz="3200" b="1" spc="-150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5EB4B1A-E81F-597D-090B-8D454756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216" y="2005444"/>
            <a:ext cx="4973567" cy="25977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208B77-1DCF-CE12-983F-1A5F90BF9082}"/>
              </a:ext>
            </a:extLst>
          </p:cNvPr>
          <p:cNvSpPr txBox="1"/>
          <p:nvPr/>
        </p:nvSpPr>
        <p:spPr>
          <a:xfrm>
            <a:off x="1596845" y="5542794"/>
            <a:ext cx="5435712" cy="33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Angry, Disgust, Fear, Happy, Neutral, Sad, Surprise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C7D18-1851-961B-0B1D-B434CF8304D0}"/>
              </a:ext>
            </a:extLst>
          </p:cNvPr>
          <p:cNvSpPr txBox="1"/>
          <p:nvPr/>
        </p:nvSpPr>
        <p:spPr>
          <a:xfrm>
            <a:off x="7951383" y="5529035"/>
            <a:ext cx="3020798" cy="34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Angry, Happy, Sad, Surprise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94829FC-26FE-E5DF-3021-6A5F17C0C6DE}"/>
              </a:ext>
            </a:extLst>
          </p:cNvPr>
          <p:cNvSpPr/>
          <p:nvPr/>
        </p:nvSpPr>
        <p:spPr>
          <a:xfrm>
            <a:off x="7144258" y="5550751"/>
            <a:ext cx="405971" cy="3256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53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177C58-D538-8DF8-33ED-E605C4C0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38" y="1386343"/>
            <a:ext cx="2209126" cy="4786439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58A94C-993F-23EC-F9E3-B6C7D9925652}"/>
              </a:ext>
            </a:extLst>
          </p:cNvPr>
          <p:cNvCxnSpPr>
            <a:cxnSpLocks/>
          </p:cNvCxnSpPr>
          <p:nvPr/>
        </p:nvCxnSpPr>
        <p:spPr>
          <a:xfrm>
            <a:off x="885048" y="976657"/>
            <a:ext cx="53682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73A048-8A52-E5C3-DAF5-76168D1A2BB8}"/>
              </a:ext>
            </a:extLst>
          </p:cNvPr>
          <p:cNvSpPr txBox="1"/>
          <p:nvPr/>
        </p:nvSpPr>
        <p:spPr>
          <a:xfrm>
            <a:off x="794962" y="391882"/>
            <a:ext cx="5458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ea"/>
                <a:ea typeface="+mj-ea"/>
              </a:rPr>
              <a:t>App Functionality Description</a:t>
            </a:r>
            <a:endParaRPr lang="ko-KR" altLang="en-US" sz="3200" b="1" spc="-150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E93059D-BAFF-B249-582B-A47468AADFE9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060CF87-2BC6-CD85-BE4A-B9DDFE092004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5BC810-A36E-1F3B-4B87-E647854CC593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FDCD366-B89F-DC47-CE3D-97E6C2C9C367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983CF2C-DA43-4FE9-6A78-536B60C9DA61}"/>
              </a:ext>
            </a:extLst>
          </p:cNvPr>
          <p:cNvGrpSpPr/>
          <p:nvPr/>
        </p:nvGrpSpPr>
        <p:grpSpPr>
          <a:xfrm>
            <a:off x="3260420" y="1291335"/>
            <a:ext cx="1310427" cy="629992"/>
            <a:chOff x="3260420" y="1291335"/>
            <a:chExt cx="1310427" cy="62999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1577745-C704-96FE-8DFE-C883F7B11474}"/>
                </a:ext>
              </a:extLst>
            </p:cNvPr>
            <p:cNvSpPr/>
            <p:nvPr/>
          </p:nvSpPr>
          <p:spPr>
            <a:xfrm>
              <a:off x="3260420" y="1491342"/>
              <a:ext cx="424542" cy="4299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35C052-27C7-10F7-4C33-BD493B042504}"/>
                </a:ext>
              </a:extLst>
            </p:cNvPr>
            <p:cNvSpPr txBox="1"/>
            <p:nvPr/>
          </p:nvSpPr>
          <p:spPr>
            <a:xfrm>
              <a:off x="3645987" y="1291335"/>
              <a:ext cx="924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Camera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9198F44-FC69-D773-D3A3-DCDF4BC1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22" y="1386342"/>
            <a:ext cx="2209126" cy="4786439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B1ACF0-097D-B0C0-6515-087C4AE08545}"/>
              </a:ext>
            </a:extLst>
          </p:cNvPr>
          <p:cNvGrpSpPr/>
          <p:nvPr/>
        </p:nvGrpSpPr>
        <p:grpSpPr>
          <a:xfrm>
            <a:off x="4101725" y="1491340"/>
            <a:ext cx="1275228" cy="673483"/>
            <a:chOff x="4101725" y="1491340"/>
            <a:chExt cx="1275228" cy="673483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BF1ED68-FC4B-058B-2F67-93EB7A00C3CA}"/>
                </a:ext>
              </a:extLst>
            </p:cNvPr>
            <p:cNvSpPr/>
            <p:nvPr/>
          </p:nvSpPr>
          <p:spPr>
            <a:xfrm>
              <a:off x="4952411" y="1491340"/>
              <a:ext cx="424542" cy="4299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39C789-8A36-DB98-D1BB-5954DEAE5453}"/>
                </a:ext>
              </a:extLst>
            </p:cNvPr>
            <p:cNvSpPr txBox="1"/>
            <p:nvPr/>
          </p:nvSpPr>
          <p:spPr>
            <a:xfrm>
              <a:off x="4101725" y="1857046"/>
              <a:ext cx="11625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Go Back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89AB48-871A-E7A4-69A8-331CE3BE3CA4}"/>
              </a:ext>
            </a:extLst>
          </p:cNvPr>
          <p:cNvSpPr/>
          <p:nvPr/>
        </p:nvSpPr>
        <p:spPr>
          <a:xfrm>
            <a:off x="2102776" y="2589451"/>
            <a:ext cx="825387" cy="979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36E654F-D079-6776-7C0F-836A9CF7C659}"/>
              </a:ext>
            </a:extLst>
          </p:cNvPr>
          <p:cNvGrpSpPr/>
          <p:nvPr/>
        </p:nvGrpSpPr>
        <p:grpSpPr>
          <a:xfrm>
            <a:off x="5396306" y="1857046"/>
            <a:ext cx="2632891" cy="1571953"/>
            <a:chOff x="5396306" y="1857046"/>
            <a:chExt cx="2632891" cy="157195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68479E-3CBE-828B-7DB4-3C495EF3525B}"/>
                </a:ext>
              </a:extLst>
            </p:cNvPr>
            <p:cNvSpPr/>
            <p:nvPr/>
          </p:nvSpPr>
          <p:spPr>
            <a:xfrm>
              <a:off x="5396306" y="1857046"/>
              <a:ext cx="1433679" cy="1571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B014E2-5163-6910-B059-F5DBC2BA03B1}"/>
                </a:ext>
              </a:extLst>
            </p:cNvPr>
            <p:cNvSpPr txBox="1"/>
            <p:nvPr/>
          </p:nvSpPr>
          <p:spPr>
            <a:xfrm>
              <a:off x="6866662" y="2446530"/>
              <a:ext cx="11625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Picture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9779B52-65DB-E72B-1014-2ADEBCE51653}"/>
              </a:ext>
            </a:extLst>
          </p:cNvPr>
          <p:cNvGrpSpPr/>
          <p:nvPr/>
        </p:nvGrpSpPr>
        <p:grpSpPr>
          <a:xfrm>
            <a:off x="5502049" y="3421930"/>
            <a:ext cx="2509824" cy="340865"/>
            <a:chOff x="5502049" y="3421930"/>
            <a:chExt cx="2509824" cy="34086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583856B-8F78-AD48-C6C9-38F929B70766}"/>
                </a:ext>
              </a:extLst>
            </p:cNvPr>
            <p:cNvSpPr/>
            <p:nvPr/>
          </p:nvSpPr>
          <p:spPr>
            <a:xfrm>
              <a:off x="5502049" y="3505012"/>
              <a:ext cx="1263201" cy="2577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69F80D-E69B-F1A9-0E6D-DBBFBCE6523D}"/>
                </a:ext>
              </a:extLst>
            </p:cNvPr>
            <p:cNvSpPr txBox="1"/>
            <p:nvPr/>
          </p:nvSpPr>
          <p:spPr>
            <a:xfrm>
              <a:off x="6849338" y="3421930"/>
              <a:ext cx="11625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Status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04338EC-9364-9FF4-4CC3-EFF2BE28D3A9}"/>
              </a:ext>
            </a:extLst>
          </p:cNvPr>
          <p:cNvGrpSpPr/>
          <p:nvPr/>
        </p:nvGrpSpPr>
        <p:grpSpPr>
          <a:xfrm>
            <a:off x="4968030" y="4039995"/>
            <a:ext cx="3556416" cy="1326663"/>
            <a:chOff x="4968030" y="4039995"/>
            <a:chExt cx="3556416" cy="132666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9EC673-D5A6-7B2E-997C-650CB2B73285}"/>
                </a:ext>
              </a:extLst>
            </p:cNvPr>
            <p:cNvSpPr/>
            <p:nvPr/>
          </p:nvSpPr>
          <p:spPr>
            <a:xfrm>
              <a:off x="4968030" y="4039995"/>
              <a:ext cx="2331238" cy="13266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A9481F-16CA-50CA-9961-82ACCAF007BB}"/>
                </a:ext>
              </a:extLst>
            </p:cNvPr>
            <p:cNvSpPr txBox="1"/>
            <p:nvPr/>
          </p:nvSpPr>
          <p:spPr>
            <a:xfrm>
              <a:off x="7361911" y="4482118"/>
              <a:ext cx="11625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Music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EE8FB6-44CB-81B6-119C-BC03F7E6D6A1}"/>
              </a:ext>
            </a:extLst>
          </p:cNvPr>
          <p:cNvGrpSpPr/>
          <p:nvPr/>
        </p:nvGrpSpPr>
        <p:grpSpPr>
          <a:xfrm>
            <a:off x="5502049" y="3729707"/>
            <a:ext cx="2828746" cy="307777"/>
            <a:chOff x="5502049" y="3729707"/>
            <a:chExt cx="2828746" cy="30777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7E21FF-C12E-CE93-36DC-0FE2BF506856}"/>
                </a:ext>
              </a:extLst>
            </p:cNvPr>
            <p:cNvSpPr/>
            <p:nvPr/>
          </p:nvSpPr>
          <p:spPr>
            <a:xfrm>
              <a:off x="5502049" y="3762795"/>
              <a:ext cx="1263201" cy="2577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AE7AB4-156F-B37A-329D-50066F16D5A6}"/>
                </a:ext>
              </a:extLst>
            </p:cNvPr>
            <p:cNvSpPr txBox="1"/>
            <p:nvPr/>
          </p:nvSpPr>
          <p:spPr>
            <a:xfrm>
              <a:off x="6829985" y="3729707"/>
              <a:ext cx="15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Change status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9E726956-3B99-1E82-0083-33FE04B3B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766" y="1386342"/>
            <a:ext cx="2209126" cy="478644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5057C0-EC89-EE03-7D1D-D487150644DE}"/>
              </a:ext>
            </a:extLst>
          </p:cNvPr>
          <p:cNvGrpSpPr/>
          <p:nvPr/>
        </p:nvGrpSpPr>
        <p:grpSpPr>
          <a:xfrm>
            <a:off x="8826023" y="3504430"/>
            <a:ext cx="2888327" cy="307777"/>
            <a:chOff x="8826023" y="3504430"/>
            <a:chExt cx="2888327" cy="30777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360DD65-672F-EB02-7EE0-88F0C40163A7}"/>
                </a:ext>
              </a:extLst>
            </p:cNvPr>
            <p:cNvSpPr/>
            <p:nvPr/>
          </p:nvSpPr>
          <p:spPr>
            <a:xfrm>
              <a:off x="8826023" y="3504430"/>
              <a:ext cx="1685531" cy="2583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CE90B6-39B0-3CB0-51CD-09ACFF40200C}"/>
                </a:ext>
              </a:extLst>
            </p:cNvPr>
            <p:cNvSpPr txBox="1"/>
            <p:nvPr/>
          </p:nvSpPr>
          <p:spPr>
            <a:xfrm>
              <a:off x="10551815" y="3504430"/>
              <a:ext cx="11625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Status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31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58A94C-993F-23EC-F9E3-B6C7D9925652}"/>
              </a:ext>
            </a:extLst>
          </p:cNvPr>
          <p:cNvCxnSpPr>
            <a:cxnSpLocks/>
          </p:cNvCxnSpPr>
          <p:nvPr/>
        </p:nvCxnSpPr>
        <p:spPr>
          <a:xfrm>
            <a:off x="885048" y="976657"/>
            <a:ext cx="53682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73A048-8A52-E5C3-DAF5-76168D1A2BB8}"/>
              </a:ext>
            </a:extLst>
          </p:cNvPr>
          <p:cNvSpPr txBox="1"/>
          <p:nvPr/>
        </p:nvSpPr>
        <p:spPr>
          <a:xfrm>
            <a:off x="794962" y="391882"/>
            <a:ext cx="5458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ea"/>
                <a:ea typeface="+mj-ea"/>
              </a:rPr>
              <a:t>App Functionality Description</a:t>
            </a:r>
            <a:endParaRPr lang="ko-KR" altLang="en-US" sz="3200" b="1" spc="-150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E93059D-BAFF-B249-582B-A47468AADFE9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060CF87-2BC6-CD85-BE4A-B9DDFE092004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D5BC810-A36E-1F3B-4B87-E647854CC593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FDCD366-B89F-DC47-CE3D-97E6C2C9C367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9D9EB80-184B-D039-D1C8-0D7B60C0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437" y="1375464"/>
            <a:ext cx="2209125" cy="47864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789B2E-C1FE-082F-6FB9-4E85FBDF1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644" y="1375462"/>
            <a:ext cx="2209126" cy="4786440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1BC9ED3-B4F4-EE83-9BDA-D897162AABC9}"/>
              </a:ext>
            </a:extLst>
          </p:cNvPr>
          <p:cNvSpPr/>
          <p:nvPr/>
        </p:nvSpPr>
        <p:spPr>
          <a:xfrm>
            <a:off x="4077117" y="3568202"/>
            <a:ext cx="405971" cy="3256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FB74B71-9B20-663F-AF8A-15D070DB7B06}"/>
              </a:ext>
            </a:extLst>
          </p:cNvPr>
          <p:cNvSpPr/>
          <p:nvPr/>
        </p:nvSpPr>
        <p:spPr>
          <a:xfrm>
            <a:off x="7708911" y="3568201"/>
            <a:ext cx="405971" cy="3256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6E541E-FF41-B594-E24B-7606F4D2D996}"/>
              </a:ext>
            </a:extLst>
          </p:cNvPr>
          <p:cNvSpPr/>
          <p:nvPr/>
        </p:nvSpPr>
        <p:spPr>
          <a:xfrm>
            <a:off x="1839926" y="3768682"/>
            <a:ext cx="1218863" cy="250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74BB99-9B9E-A7C1-BF0F-8436476B2CC9}"/>
              </a:ext>
            </a:extLst>
          </p:cNvPr>
          <p:cNvGrpSpPr/>
          <p:nvPr/>
        </p:nvGrpSpPr>
        <p:grpSpPr>
          <a:xfrm>
            <a:off x="8595994" y="1375462"/>
            <a:ext cx="2209125" cy="4786438"/>
            <a:chOff x="8595994" y="1375462"/>
            <a:chExt cx="2209125" cy="47864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11D6868-948F-3B53-41F9-0764B3334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5994" y="1375462"/>
              <a:ext cx="2209125" cy="478643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7604B8-E1AC-BC4A-791F-91FA190232F1}"/>
                </a:ext>
              </a:extLst>
            </p:cNvPr>
            <p:cNvSpPr/>
            <p:nvPr/>
          </p:nvSpPr>
          <p:spPr>
            <a:xfrm>
              <a:off x="8900880" y="3514272"/>
              <a:ext cx="1618766" cy="2544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9CECCD-BFE0-D9D2-B37F-97A8B776C81E}"/>
              </a:ext>
            </a:extLst>
          </p:cNvPr>
          <p:cNvGrpSpPr/>
          <p:nvPr/>
        </p:nvGrpSpPr>
        <p:grpSpPr>
          <a:xfrm>
            <a:off x="5182901" y="3833418"/>
            <a:ext cx="1835980" cy="1154790"/>
            <a:chOff x="5182901" y="3833418"/>
            <a:chExt cx="1835980" cy="115479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F52342-866A-F9D6-53A4-1BDA14E15A08}"/>
                </a:ext>
              </a:extLst>
            </p:cNvPr>
            <p:cNvSpPr/>
            <p:nvPr/>
          </p:nvSpPr>
          <p:spPr>
            <a:xfrm>
              <a:off x="5182901" y="3833418"/>
              <a:ext cx="853757" cy="244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5AE0468-45B6-37ED-4A0E-7A1D7A831B9B}"/>
                </a:ext>
              </a:extLst>
            </p:cNvPr>
            <p:cNvSpPr/>
            <p:nvPr/>
          </p:nvSpPr>
          <p:spPr>
            <a:xfrm>
              <a:off x="6594339" y="4558223"/>
              <a:ext cx="424542" cy="4299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13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58A94C-993F-23EC-F9E3-B6C7D9925652}"/>
              </a:ext>
            </a:extLst>
          </p:cNvPr>
          <p:cNvCxnSpPr>
            <a:cxnSpLocks/>
          </p:cNvCxnSpPr>
          <p:nvPr/>
        </p:nvCxnSpPr>
        <p:spPr>
          <a:xfrm>
            <a:off x="885048" y="976657"/>
            <a:ext cx="40172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73A048-8A52-E5C3-DAF5-76168D1A2BB8}"/>
              </a:ext>
            </a:extLst>
          </p:cNvPr>
          <p:cNvSpPr txBox="1"/>
          <p:nvPr/>
        </p:nvSpPr>
        <p:spPr>
          <a:xfrm>
            <a:off x="837720" y="350802"/>
            <a:ext cx="2484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ea"/>
                <a:ea typeface="+mj-ea"/>
              </a:rPr>
              <a:t>Optimization</a:t>
            </a:r>
            <a:endParaRPr lang="ko-KR" altLang="en-US" sz="3200" b="1" spc="-150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1B3B75-FF5F-AF01-334A-1488D5D3ED89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C791BB3-639A-D4A4-A4E9-2F890D9A679E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63C931D-3DD6-8FE8-7388-D7B653F99F6A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5C4558-D7B3-A433-7A3F-562F49532D32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7A679E-8CE4-DE3F-7956-9A9D304670DD}"/>
              </a:ext>
            </a:extLst>
          </p:cNvPr>
          <p:cNvSpPr txBox="1"/>
          <p:nvPr/>
        </p:nvSpPr>
        <p:spPr>
          <a:xfrm>
            <a:off x="837720" y="1005696"/>
            <a:ext cx="4085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solidFill>
                  <a:srgbClr val="00002F"/>
                </a:solidFill>
                <a:latin typeface="+mn-ea"/>
              </a:rPr>
              <a:t>Comparison of Before/After Model Optimization</a:t>
            </a:r>
            <a:endParaRPr lang="ko-KR" altLang="en-US" sz="1600" b="1" spc="-150" dirty="0">
              <a:solidFill>
                <a:srgbClr val="00002F"/>
              </a:solidFill>
              <a:latin typeface="+mn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1EEF1DD-B8EA-BE8E-511D-82956C535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979000"/>
              </p:ext>
            </p:extLst>
          </p:nvPr>
        </p:nvGraphicFramePr>
        <p:xfrm>
          <a:off x="2080208" y="2179669"/>
          <a:ext cx="7677624" cy="13411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59208">
                  <a:extLst>
                    <a:ext uri="{9D8B030D-6E8A-4147-A177-3AD203B41FA5}">
                      <a16:colId xmlns:a16="http://schemas.microsoft.com/office/drawing/2014/main" val="44302247"/>
                    </a:ext>
                  </a:extLst>
                </a:gridCol>
                <a:gridCol w="2559208">
                  <a:extLst>
                    <a:ext uri="{9D8B030D-6E8A-4147-A177-3AD203B41FA5}">
                      <a16:colId xmlns:a16="http://schemas.microsoft.com/office/drawing/2014/main" val="2749200617"/>
                    </a:ext>
                  </a:extLst>
                </a:gridCol>
                <a:gridCol w="2559208">
                  <a:extLst>
                    <a:ext uri="{9D8B030D-6E8A-4147-A177-3AD203B41FA5}">
                      <a16:colId xmlns:a16="http://schemas.microsoft.com/office/drawing/2014/main" val="3534695565"/>
                    </a:ext>
                  </a:extLst>
                </a:gridCol>
              </a:tblGrid>
              <a:tr h="31372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Before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After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15181"/>
                  </a:ext>
                </a:extLst>
              </a:tr>
              <a:tr h="313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</a:rPr>
                        <a:t>Accuracy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63.351 %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62.625%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288249"/>
                  </a:ext>
                </a:extLst>
              </a:tr>
              <a:tr h="313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</a:rPr>
                        <a:t>.h5 file size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j-lt"/>
                        </a:rPr>
                        <a:t>15,524 KB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5,206 KB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246177"/>
                  </a:ext>
                </a:extLst>
              </a:tr>
              <a:tr h="313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</a:rPr>
                        <a:t>.</a:t>
                      </a:r>
                      <a:r>
                        <a:rPr lang="en-US" altLang="ko-KR" sz="1600" b="1" dirty="0" err="1">
                          <a:latin typeface="+mj-lt"/>
                        </a:rPr>
                        <a:t>tflite</a:t>
                      </a:r>
                      <a:r>
                        <a:rPr lang="en-US" altLang="ko-KR" sz="1600" b="1" dirty="0">
                          <a:latin typeface="+mj-lt"/>
                        </a:rPr>
                        <a:t> file size 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5,143 KB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1,306 KB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89753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CE1BDAA-C2CC-F11F-FE5A-0577DC7A0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91426"/>
              </p:ext>
            </p:extLst>
          </p:nvPr>
        </p:nvGraphicFramePr>
        <p:xfrm>
          <a:off x="2080208" y="4473127"/>
          <a:ext cx="7677624" cy="13411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59208">
                  <a:extLst>
                    <a:ext uri="{9D8B030D-6E8A-4147-A177-3AD203B41FA5}">
                      <a16:colId xmlns:a16="http://schemas.microsoft.com/office/drawing/2014/main" val="44302247"/>
                    </a:ext>
                  </a:extLst>
                </a:gridCol>
                <a:gridCol w="2465391">
                  <a:extLst>
                    <a:ext uri="{9D8B030D-6E8A-4147-A177-3AD203B41FA5}">
                      <a16:colId xmlns:a16="http://schemas.microsoft.com/office/drawing/2014/main" val="2749200617"/>
                    </a:ext>
                  </a:extLst>
                </a:gridCol>
                <a:gridCol w="2653025">
                  <a:extLst>
                    <a:ext uri="{9D8B030D-6E8A-4147-A177-3AD203B41FA5}">
                      <a16:colId xmlns:a16="http://schemas.microsoft.com/office/drawing/2014/main" val="3534695565"/>
                    </a:ext>
                  </a:extLst>
                </a:gridCol>
              </a:tblGrid>
              <a:tr h="31372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Before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After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515181"/>
                  </a:ext>
                </a:extLst>
              </a:tr>
              <a:tr h="313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</a:rPr>
                        <a:t>Accuracy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79.209 %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77.729 %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288249"/>
                  </a:ext>
                </a:extLst>
              </a:tr>
              <a:tr h="313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</a:rPr>
                        <a:t>.h5 file size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+mj-lt"/>
                        </a:rPr>
                        <a:t>15,519 KB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5,205 KB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246177"/>
                  </a:ext>
                </a:extLst>
              </a:tr>
              <a:tr h="313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+mj-lt"/>
                        </a:rPr>
                        <a:t>.</a:t>
                      </a:r>
                      <a:r>
                        <a:rPr lang="en-US" altLang="ko-KR" sz="1600" b="1" dirty="0" err="1">
                          <a:latin typeface="+mj-lt"/>
                        </a:rPr>
                        <a:t>tflite</a:t>
                      </a:r>
                      <a:r>
                        <a:rPr lang="en-US" altLang="ko-KR" sz="1600" b="1" dirty="0">
                          <a:latin typeface="+mj-lt"/>
                        </a:rPr>
                        <a:t> file size </a:t>
                      </a:r>
                      <a:endParaRPr lang="ko-KR" altLang="en-US" sz="16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5,142 KB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lt"/>
                        </a:rPr>
                        <a:t>1,305 KB</a:t>
                      </a:r>
                      <a:endParaRPr lang="ko-KR" altLang="en-US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8975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44D853C-4488-493F-385B-3AB7A1B8CA8A}"/>
              </a:ext>
            </a:extLst>
          </p:cNvPr>
          <p:cNvSpPr txBox="1"/>
          <p:nvPr/>
        </p:nvSpPr>
        <p:spPr>
          <a:xfrm>
            <a:off x="1117859" y="1559681"/>
            <a:ext cx="911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Model trained with 7 categories </a:t>
            </a:r>
            <a:r>
              <a:rPr lang="en-US" altLang="ko-KR" sz="1400" b="1" dirty="0">
                <a:latin typeface="+mj-lt"/>
              </a:rPr>
              <a:t>(</a:t>
            </a:r>
            <a:r>
              <a:rPr lang="en-US" altLang="ko-KR" sz="1400" b="1" dirty="0"/>
              <a:t>Angry, Disgust, Fear, Happy, Neutral, Sad, Surprise)</a:t>
            </a:r>
            <a:endParaRPr lang="ko-KR" altLang="en-US" sz="1400" b="1" dirty="0"/>
          </a:p>
          <a:p>
            <a:pPr algn="ctr"/>
            <a:endParaRPr lang="ko-KR" altLang="en-US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9E480-9018-3B33-0050-7A50C970537A}"/>
              </a:ext>
            </a:extLst>
          </p:cNvPr>
          <p:cNvSpPr txBox="1"/>
          <p:nvPr/>
        </p:nvSpPr>
        <p:spPr>
          <a:xfrm>
            <a:off x="1343877" y="3922892"/>
            <a:ext cx="690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Model trained with 4 categories </a:t>
            </a:r>
            <a:r>
              <a:rPr lang="en-US" altLang="ko-KR" sz="1400" b="1" dirty="0">
                <a:latin typeface="+mj-lt"/>
              </a:rPr>
              <a:t>(Angry, Happy, Sad, Surprise)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3" name="폭발: 14pt 12">
            <a:extLst>
              <a:ext uri="{FF2B5EF4-FFF2-40B4-BE49-F238E27FC236}">
                <a16:creationId xmlns:a16="http://schemas.microsoft.com/office/drawing/2014/main" id="{2D7476E8-47A3-BD3B-9C8A-D705E25B98A2}"/>
              </a:ext>
            </a:extLst>
          </p:cNvPr>
          <p:cNvSpPr/>
          <p:nvPr/>
        </p:nvSpPr>
        <p:spPr>
          <a:xfrm>
            <a:off x="9265251" y="5254616"/>
            <a:ext cx="2200775" cy="680482"/>
          </a:xfrm>
          <a:prstGeom prst="irregularSeal2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25.375%</a:t>
            </a:r>
            <a:endParaRPr lang="ko-KR" altLang="en-US" sz="1400" b="1" dirty="0"/>
          </a:p>
        </p:txBody>
      </p:sp>
      <p:sp>
        <p:nvSpPr>
          <p:cNvPr id="14" name="폭발: 14pt 13">
            <a:extLst>
              <a:ext uri="{FF2B5EF4-FFF2-40B4-BE49-F238E27FC236}">
                <a16:creationId xmlns:a16="http://schemas.microsoft.com/office/drawing/2014/main" id="{1F67AA0B-3E31-E161-DF12-0AAEFB5ED365}"/>
              </a:ext>
            </a:extLst>
          </p:cNvPr>
          <p:cNvSpPr/>
          <p:nvPr/>
        </p:nvSpPr>
        <p:spPr>
          <a:xfrm>
            <a:off x="9265251" y="3013689"/>
            <a:ext cx="2200775" cy="680482"/>
          </a:xfrm>
          <a:prstGeom prst="irregularSeal2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25.394%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2965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58A94C-993F-23EC-F9E3-B6C7D9925652}"/>
              </a:ext>
            </a:extLst>
          </p:cNvPr>
          <p:cNvCxnSpPr>
            <a:cxnSpLocks/>
          </p:cNvCxnSpPr>
          <p:nvPr/>
        </p:nvCxnSpPr>
        <p:spPr>
          <a:xfrm>
            <a:off x="885048" y="976657"/>
            <a:ext cx="13061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73A048-8A52-E5C3-DAF5-76168D1A2BB8}"/>
              </a:ext>
            </a:extLst>
          </p:cNvPr>
          <p:cNvSpPr txBox="1"/>
          <p:nvPr/>
        </p:nvSpPr>
        <p:spPr>
          <a:xfrm>
            <a:off x="885048" y="391882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ea"/>
                <a:ea typeface="+mj-ea"/>
              </a:rPr>
              <a:t>Demo</a:t>
            </a:r>
            <a:endParaRPr lang="ko-KR" altLang="en-US" sz="3200" b="1" spc="-150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12532FD-762D-AB88-D488-FD9B56C1526F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7F796C4-85B0-2A2F-E378-89F711FB69A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ABA6F01-3139-10C9-6D45-B27E80B4CFBE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DBEF8DD-BD4B-7054-A5ED-F9D0E75AC447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17EA0180-26E9-6C57-FEA2-F30976A3C2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0727" y="534091"/>
            <a:ext cx="3490546" cy="61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8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958A94C-993F-23EC-F9E3-B6C7D9925652}"/>
              </a:ext>
            </a:extLst>
          </p:cNvPr>
          <p:cNvCxnSpPr>
            <a:cxnSpLocks/>
          </p:cNvCxnSpPr>
          <p:nvPr/>
        </p:nvCxnSpPr>
        <p:spPr>
          <a:xfrm>
            <a:off x="885048" y="976657"/>
            <a:ext cx="304160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73A048-8A52-E5C3-DAF5-76168D1A2BB8}"/>
              </a:ext>
            </a:extLst>
          </p:cNvPr>
          <p:cNvSpPr txBox="1"/>
          <p:nvPr/>
        </p:nvSpPr>
        <p:spPr>
          <a:xfrm>
            <a:off x="885048" y="391882"/>
            <a:ext cx="3041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+mj-ea"/>
                <a:ea typeface="+mj-ea"/>
              </a:rPr>
              <a:t>Project</a:t>
            </a:r>
            <a:r>
              <a:rPr lang="ko-KR" altLang="en-US" sz="3200" b="1" spc="-150" dirty="0">
                <a:solidFill>
                  <a:srgbClr val="00002F"/>
                </a:solidFill>
                <a:latin typeface="+mj-ea"/>
                <a:ea typeface="+mj-ea"/>
              </a:rPr>
              <a:t> </a:t>
            </a:r>
            <a:r>
              <a:rPr lang="en-US" altLang="ko-KR" sz="3200" b="1" spc="-150" dirty="0">
                <a:solidFill>
                  <a:srgbClr val="00002F"/>
                </a:solidFill>
                <a:latin typeface="+mj-ea"/>
                <a:ea typeface="+mj-ea"/>
              </a:rPr>
              <a:t>Timeline</a:t>
            </a:r>
            <a:endParaRPr lang="ko-KR" altLang="en-US" sz="3200" b="1" spc="-150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4B6F4-C812-5226-948A-6723AB4FFC5E}"/>
              </a:ext>
            </a:extLst>
          </p:cNvPr>
          <p:cNvSpPr txBox="1"/>
          <p:nvPr/>
        </p:nvSpPr>
        <p:spPr>
          <a:xfrm>
            <a:off x="989582" y="2077722"/>
            <a:ext cx="1664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11/6 ~ 11/26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73A0D-7683-DCA1-4D47-B491CBB72FA9}"/>
              </a:ext>
            </a:extLst>
          </p:cNvPr>
          <p:cNvSpPr txBox="1"/>
          <p:nvPr/>
        </p:nvSpPr>
        <p:spPr>
          <a:xfrm>
            <a:off x="998860" y="2701588"/>
            <a:ext cx="1720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11/18 ~ 11/20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E157F-BB43-0926-2DA6-6EAEDA01F88C}"/>
              </a:ext>
            </a:extLst>
          </p:cNvPr>
          <p:cNvSpPr txBox="1"/>
          <p:nvPr/>
        </p:nvSpPr>
        <p:spPr>
          <a:xfrm>
            <a:off x="2927112" y="2070606"/>
            <a:ext cx="5527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얼굴 감정 인식 모델 탐색</a:t>
            </a:r>
            <a:r>
              <a:rPr lang="en-US" altLang="ko-KR" sz="1600" b="1" dirty="0">
                <a:latin typeface="+mj-lt"/>
              </a:rPr>
              <a:t>, </a:t>
            </a:r>
            <a:r>
              <a:rPr lang="ko-KR" altLang="en-US" sz="1600" b="1" dirty="0">
                <a:latin typeface="+mj-lt"/>
              </a:rPr>
              <a:t>정확도 비교 후 모델 최종 선정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8218D5-8263-772A-918D-9A68BF167FD9}"/>
              </a:ext>
            </a:extLst>
          </p:cNvPr>
          <p:cNvSpPr txBox="1"/>
          <p:nvPr/>
        </p:nvSpPr>
        <p:spPr>
          <a:xfrm>
            <a:off x="989582" y="3323801"/>
            <a:ext cx="1623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11/20 ~ 11/28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575D7E-C682-1A2A-967D-B870D27F6999}"/>
              </a:ext>
            </a:extLst>
          </p:cNvPr>
          <p:cNvSpPr txBox="1"/>
          <p:nvPr/>
        </p:nvSpPr>
        <p:spPr>
          <a:xfrm>
            <a:off x="2927112" y="3323801"/>
            <a:ext cx="5835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세부 이미지 화면 구성</a:t>
            </a:r>
            <a:r>
              <a:rPr lang="en-US" altLang="ko-KR" sz="1600" b="1" dirty="0">
                <a:latin typeface="+mj-lt"/>
              </a:rPr>
              <a:t>, </a:t>
            </a:r>
            <a:r>
              <a:rPr lang="ko-KR" altLang="en-US" sz="1600" b="1" dirty="0">
                <a:latin typeface="+mj-lt"/>
              </a:rPr>
              <a:t>속도 저하 및 메모리 이슈 해결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1AF0009-2B6D-9D37-A810-F592F347151D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2D671DB-B949-6227-2C72-291B21F3682A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CFA93D3-36BB-7B4B-E8AB-AD6D45EBA443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56285D-0DEF-FD81-9F4F-71470E73A1B4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95AA82-4B13-1478-FD18-722FD6A3739A}"/>
              </a:ext>
            </a:extLst>
          </p:cNvPr>
          <p:cNvSpPr txBox="1"/>
          <p:nvPr/>
        </p:nvSpPr>
        <p:spPr>
          <a:xfrm>
            <a:off x="2927112" y="2701588"/>
            <a:ext cx="404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기본 카메라 앱 연결 및 갤러리 형태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55A85-F82C-4B1C-A1C9-B9F6C5609020}"/>
              </a:ext>
            </a:extLst>
          </p:cNvPr>
          <p:cNvSpPr txBox="1"/>
          <p:nvPr/>
        </p:nvSpPr>
        <p:spPr>
          <a:xfrm>
            <a:off x="998860" y="3940610"/>
            <a:ext cx="1623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11/26 ~ 11/30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4B773-72DB-747D-7038-59901142CC6D}"/>
              </a:ext>
            </a:extLst>
          </p:cNvPr>
          <p:cNvSpPr txBox="1"/>
          <p:nvPr/>
        </p:nvSpPr>
        <p:spPr>
          <a:xfrm>
            <a:off x="2927112" y="3940610"/>
            <a:ext cx="689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가사 기반 감정 분류 음악 데이터셋 생성</a:t>
            </a:r>
            <a:r>
              <a:rPr lang="en-US" altLang="ko-KR" sz="1600" b="1" dirty="0">
                <a:latin typeface="+mj-lt"/>
              </a:rPr>
              <a:t>, Original</a:t>
            </a:r>
            <a:r>
              <a:rPr lang="ko-KR" altLang="en-US" sz="1600" b="1" dirty="0">
                <a:latin typeface="+mj-lt"/>
              </a:rPr>
              <a:t> 모델 학습 및 연동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F01FF-CC90-7415-4D43-ABD6BEDA81FF}"/>
              </a:ext>
            </a:extLst>
          </p:cNvPr>
          <p:cNvSpPr txBox="1"/>
          <p:nvPr/>
        </p:nvSpPr>
        <p:spPr>
          <a:xfrm>
            <a:off x="2927112" y="4571984"/>
            <a:ext cx="6889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모델 최적화 및 테스트</a:t>
            </a:r>
            <a:r>
              <a:rPr lang="en-US" altLang="ko-KR" sz="1600" b="1" dirty="0">
                <a:latin typeface="+mj-lt"/>
              </a:rPr>
              <a:t>, </a:t>
            </a:r>
            <a:r>
              <a:rPr lang="ko-KR" altLang="en-US" sz="1600" b="1" dirty="0">
                <a:latin typeface="+mj-lt"/>
              </a:rPr>
              <a:t>발표자료 제작</a:t>
            </a:r>
            <a:r>
              <a:rPr lang="en-US" altLang="ko-KR" sz="1600" b="1" dirty="0">
                <a:latin typeface="+mj-lt"/>
              </a:rPr>
              <a:t>, Demo </a:t>
            </a:r>
            <a:r>
              <a:rPr lang="ko-KR" altLang="en-US" sz="1600" b="1" dirty="0">
                <a:latin typeface="+mj-lt"/>
              </a:rPr>
              <a:t>영상 촬영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92FEB-59CE-6498-F749-6A6D90BF482C}"/>
              </a:ext>
            </a:extLst>
          </p:cNvPr>
          <p:cNvSpPr txBox="1"/>
          <p:nvPr/>
        </p:nvSpPr>
        <p:spPr>
          <a:xfrm>
            <a:off x="1024439" y="4571984"/>
            <a:ext cx="1664606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12/1 ~ 12/10</a:t>
            </a:r>
            <a:endParaRPr lang="ko-KR" alt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284812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7026</TotalTime>
  <Words>305</Words>
  <Application>Microsoft Office PowerPoint</Application>
  <PresentationFormat>와이드스크린</PresentationFormat>
  <Paragraphs>78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Chaeyeon Park</cp:lastModifiedBy>
  <cp:revision>4</cp:revision>
  <dcterms:created xsi:type="dcterms:W3CDTF">2017-05-29T09:12:16Z</dcterms:created>
  <dcterms:modified xsi:type="dcterms:W3CDTF">2023-12-10T10:31:18Z</dcterms:modified>
</cp:coreProperties>
</file>